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785" r:id="rId3"/>
    <p:sldMasterId id="2147483797" r:id="rId4"/>
  </p:sldMasterIdLst>
  <p:notesMasterIdLst>
    <p:notesMasterId r:id="rId28"/>
  </p:notesMasterIdLst>
  <p:sldIdLst>
    <p:sldId id="318" r:id="rId5"/>
    <p:sldId id="319" r:id="rId6"/>
    <p:sldId id="320" r:id="rId7"/>
    <p:sldId id="324" r:id="rId8"/>
    <p:sldId id="301" r:id="rId9"/>
    <p:sldId id="302" r:id="rId10"/>
    <p:sldId id="326" r:id="rId11"/>
    <p:sldId id="304" r:id="rId12"/>
    <p:sldId id="305" r:id="rId13"/>
    <p:sldId id="306" r:id="rId14"/>
    <p:sldId id="327" r:id="rId15"/>
    <p:sldId id="308" r:id="rId16"/>
    <p:sldId id="309" r:id="rId17"/>
    <p:sldId id="310" r:id="rId18"/>
    <p:sldId id="328" r:id="rId19"/>
    <p:sldId id="312" r:id="rId20"/>
    <p:sldId id="313" r:id="rId21"/>
    <p:sldId id="314" r:id="rId22"/>
    <p:sldId id="330" r:id="rId23"/>
    <p:sldId id="321" r:id="rId24"/>
    <p:sldId id="331" r:id="rId25"/>
    <p:sldId id="299" r:id="rId26"/>
    <p:sldId id="322" r:id="rId27"/>
  </p:sldIdLst>
  <p:sldSz cx="9144000" cy="6858000" type="screen4x3"/>
  <p:notesSz cx="6858000" cy="99472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35"/>
    <a:srgbClr val="C60751"/>
    <a:srgbClr val="696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 autoAdjust="0"/>
    <p:restoredTop sz="90136" autoAdjust="0"/>
  </p:normalViewPr>
  <p:slideViewPr>
    <p:cSldViewPr snapToGrid="0" snapToObjects="1">
      <p:cViewPr varScale="1">
        <p:scale>
          <a:sx n="77" d="100"/>
          <a:sy n="77" d="100"/>
        </p:scale>
        <p:origin x="179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22E32-0C56-4018-AB68-A21EFDDFC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50757-0466-40EC-8784-5E9BA51CA8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2E620B-CA00-4BBC-9855-380206286C48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7E36CAA-AD67-4E22-AF65-2263ED057C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FD3041D-0731-4CA2-8D7A-D0AA16523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B8183-8B76-4DB9-A0FD-F87059CF0B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82B1B-D393-4ED4-9AE3-1D0E65637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BDC3A0-93EC-497D-BB6D-6D979A1F1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E2EF7EC4-408E-4CB3-B63B-F0C5783342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AA47EBB1-BC45-413F-A3A1-D56B02A4B9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Discuss with the person next to you: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What are 2 small things which might make a big difference to someone going through a tough time?</a:t>
            </a: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96A3D677-00F6-4720-AFFA-14F5C2860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E0B479-82F3-4B76-8116-69E6A922C22E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1F5D-12E0-4AC1-8AC6-F65DBCB1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B25093E-C1D8-4FBD-9B93-E7538DEDE0F7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55F1F-1C6C-481A-8EE1-BFE01E9A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CD5A5-0EA4-4641-9995-97678B5A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701994-0893-444C-89AA-4E68FA26A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29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08A9E-C147-46E4-949F-47E9585C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62C5AC6-83E5-4041-8578-B1662DA1A067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1B03E-58AB-4F0D-ABF2-36E7B093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AF2E-8FCB-42A4-9057-39434757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7C4B76-C5BA-4899-851B-B9BC306AA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6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07F20-0102-48B8-B856-5350F106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A4852C-E33D-42FB-A6EB-16BEBDFB2068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D6A69-9E0A-4414-8BD8-D9B2DAC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F04BD-D394-4DC0-BCB8-7528DDB7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AEA1A-6E62-4EC9-82CB-4E259479E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31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Orang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2" y="1722318"/>
            <a:ext cx="5264538" cy="114500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2" y="3136736"/>
            <a:ext cx="526453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280512" y="1300163"/>
            <a:ext cx="3385026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defRPr sz="1200">
                <a:latin typeface="+mn-lt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7050E2-A4D4-4CB5-B26F-02707C69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3" y="203200"/>
            <a:ext cx="528637" cy="230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b="1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C3FFF7B-B3F4-46DC-BC8A-B0ED88307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568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Purpl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1" y="1722318"/>
            <a:ext cx="5245149" cy="114500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1" y="3136736"/>
            <a:ext cx="524514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CAC8D2-5C17-4E4F-871E-C1679414B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48663" y="203200"/>
            <a:ext cx="528637" cy="230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b="1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AA5E1A-96B0-4874-997A-5E3498713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850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Blu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1" y="1722318"/>
            <a:ext cx="5254843" cy="114500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1" y="3136736"/>
            <a:ext cx="525484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12FB854-9EEF-4758-A4AB-3B7F464E9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48663" y="203200"/>
            <a:ext cx="528637" cy="230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b="1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8979A3-E144-4B43-9046-D7F9E516F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288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Gree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2" y="1722318"/>
            <a:ext cx="5264538" cy="114500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2" y="3136736"/>
            <a:ext cx="526453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65074A-327C-46F1-874C-EA1AD05D5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48663" y="203200"/>
            <a:ext cx="528637" cy="230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b="1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8196A5-7144-4F0D-95C1-687F5C5FDC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94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CC9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F62D3-4AB9-4502-B1CA-5F9EFF194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8097">
            <a:off x="2303463" y="-119063"/>
            <a:ext cx="67627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7B1423-24A1-4882-AB00-14BC06E88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48663" y="203200"/>
            <a:ext cx="528637" cy="230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b="1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C89A40-3FF6-4B5F-ACB6-FF2E0F3FB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90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ED749-E356-4801-89EC-0D5720FAC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067E9-67C2-4FC5-BF6E-579026457CDA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FAE03-1503-42BA-9271-9629DCA3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AF8E3-FDD3-41A8-AE5E-9898C11D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0CA62-1951-4382-8C9E-46C278709E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908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5DB9AE-290E-43D7-9D5F-B7444F55F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12663-A576-4BBA-827D-CF3FE4DAC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EF4565-4D94-4402-A095-D8D04913A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57331063-75AE-4D29-8FCE-02CC4AE351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9164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32BA4-B78D-48C9-AE38-562270B4A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A4D970-1D74-4795-9023-3DB0EE596F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31DDC0-69B2-4654-8421-9F16BD994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BB47BD1B-5894-4773-99E6-3A53024301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476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64F6B-30F6-4631-B022-C25874CB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131AF1-443A-4F06-8609-33CF5B5FF480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61FE-8F05-431C-BDBC-58C1572C6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0B835-6A10-4AB2-A6B7-F3A3022E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C08590-1458-4258-8C84-4F1501D56B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45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01E7EC-F8A7-4EE3-A954-51F3E1901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E2BA4C-0CDA-4318-A13C-2B495995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21ABAD-88E6-45C7-B76C-D3752A5ED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071E7C05-BAD4-4291-9A2E-33A19CE76E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8569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82D6A-6835-4C4E-9B17-D45AD8B81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AA832-6BE5-4F92-973A-14A2EEFF7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1385D-A4F1-480B-B021-CD785DBEA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A1545619-E456-4DB5-9EAD-7FE2D3FB40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4038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EDC205-670B-4623-A28C-109195CB2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2FE518-FADE-44DB-BCD3-2FB439897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BEBA7B-E335-4A26-9694-B3A24DAC7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B48A20C9-114E-48C1-9D86-BDE5127BAD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400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2C3AD8-C03B-4FAE-A476-9117CF3FA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D29ACD-D41C-4FBD-9816-23B9DE7DDE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2C46E37-3810-4AA9-A4D0-71CA584BA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7D523BD3-285F-49AC-BD0A-20F62F296B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554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110506-3FCC-460E-8239-7EE5632AE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912CE85-56AC-4BBC-B53C-97BCD15AFC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FA4489-323D-4F71-ABD5-E05A3515A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B1FDD028-2E33-4257-B86E-2A82F5E3A8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4636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24187-DE1E-459F-9801-46970AD5F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F1C2A-EC7E-4AC0-B438-892B12D6A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BD7A-BE69-4F3C-AE1D-BED875AAA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04DA7EDB-08A0-4B39-8991-D9912117F0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5934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EB9C-C70C-4233-AC21-1B8E32B52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60304-6E1A-48CC-B867-0C1BC7ADD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3CA25-ADFA-4B6D-B427-CE7B92DC7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FD44C4DA-E93C-4896-8DA0-2C231FB45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1872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7925C6-AF42-4570-B2A3-D966E0BBC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460219-9CC4-470B-9DF9-91605E8B6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0A6E7-79BF-44FA-A04E-D0B4406EC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E8D4B243-F716-4BBF-887B-D2FA905132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8180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65717-0151-47F5-A32C-79BFD46A86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6FFB4D-F5F0-4C74-B9E2-DB8C59124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5D8D6-EC2D-40CE-8A45-4E070707C3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B00A0D1F-4F62-4C74-B715-BF2DED5382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7496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2D05AB-07F2-4583-B9AB-E6AB40D29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14FCC7-F5A8-464A-978F-8DB2CFE82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843349-7935-4A6B-B8E0-9CCFEF5B7E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75FDDC71-6A8B-4F7B-9714-783F77D01B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469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7E79-59F7-4737-AEF8-D5DFD196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6EA4101-C4A7-4B0C-BB06-95679333BDD5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28B8F-CE80-4589-963C-F617110D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A340-DEBF-443A-9AC3-EF195E1D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2C56BB-C650-4CE9-AE79-A30DD78B51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322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9CDCBB-7A9E-44FF-956C-55E653D0C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4DEB04-1F43-4563-AA0D-D6D368E40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1DF6FA-AB29-4DB9-ABEB-7787A6281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AF6F55EC-8FEF-4405-B545-FF7F016E5F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0548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69258A-5FE3-4864-97D7-21EAB4DBF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71F3B5-B87F-4850-B106-92B6C9614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299E1C-33BB-48D0-B0AE-1BD6B3FE9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3CAA9AFB-F816-4F6B-A667-92524926C4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87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70C45-EE61-4FA9-95E5-815D954B2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E7753-2698-4828-B845-23A0BADE1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2D277-96CE-48C9-B1CA-7C8576A99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520DC611-6CA5-4704-8C7C-FFF8717E7F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7339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33FE22-38D2-4EC5-8F6E-A42F2E5C4F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967146-7711-4B5C-B672-899493194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A539AD-F61B-4B3C-8DD3-0C569F874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48FD2C0A-A8AD-4AB7-940D-B5939A2833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652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509C76-C1B7-49B6-AB9D-8521DED7E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6FFEB53-318C-4DDC-945E-A68327733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8EABF0-91BB-4BBF-913A-29DF5DE08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001D8AF9-D9C7-4DDE-8026-E5741C2D68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9142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50F914-A1E2-4CC2-B9D3-751372B10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7A8EE4-DA2D-457A-B206-81F90E93A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89505E-FB69-4020-9BC8-CCB597951C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926D1360-10C0-42D3-924C-C0F863FFEF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4300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3D33B-D93E-498B-B67C-08EDF40367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18075-9987-48FA-8240-9E86300F2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7EC9E-D473-4291-9853-82A360145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5E7602FF-E27B-4677-8ABC-36A2C24234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5809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FA088-1E21-4C07-97D0-594A85DC1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2B3D2-B284-4163-A11D-C440BFFA3E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FF970-7687-4F95-AFC0-FF760857C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F2F13594-8BDE-410F-9FC0-81F847CC6C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7071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876E47-D6ED-42A9-9422-885024E03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5CD9A-F5F4-46D7-A649-23BCD8B822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A6CC84-76F6-4B29-9E76-FDAEF4010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19087048-BB09-4098-8AED-0FA2D199DB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9607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B89226-A2CB-497D-AF6B-94623090F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CAE69A-EACB-4DC4-90EA-CE9F937FCD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9758E1-EF38-495B-B392-97F6727A6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0C45D259-5222-4A05-B05C-32FE6B5D55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328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AA50C-964E-4418-A5EE-521DE9CC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95D0713-6460-464B-A293-C97E9307E81C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1C408-9EFB-4E5A-A56D-FAEBE19B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47255-0B73-4A82-AA4B-912B0065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FB6DE8-BC7C-4572-AB37-ABD2ACFA1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96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A3-A86F-43D9-B8A9-E1D2FA7B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AF4AEE-E3B3-49FA-A5F0-5969134A7CA2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98DE4-A602-4061-A9E3-0B0C7389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84565-417F-4EBE-AB1D-06E3ED08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D8D47D-6D79-400A-B875-9C65F88492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27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16FF8-D0F1-4F6C-9ABB-54DAEA66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C7E6A5-830C-4519-93C1-DEF8DABF5BB6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FC384-FD83-4A08-915D-B00BD74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3B66F-564F-43D1-81E4-983C3295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B5A4B3-F5D4-48C9-82F5-AA2BCE8A6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EA96C-05FE-4CF6-A1EA-40D6B4B3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0D2EF20-D205-4699-BF85-C9BE9EA39CF6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EF18E-2EDD-4165-B8CD-850FD3CB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03A26-569B-4390-AFAC-BF6C0830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FA873F-6DFF-4537-885D-1AA3FB37C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2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1BFE4-205A-4823-99B1-5D8A50E5E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E4311F-6925-4560-9B4A-5A24A95FFA22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9221B-D1FC-496B-96DB-01AFC1EE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A13A3-08D4-4CF7-BCC9-D5E52C31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6E8BF3-AA14-47AB-8E05-7C6AE94AB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0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5962F-BA7D-4740-8A5F-53DD009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F641CC5-BEFA-456A-AED2-87F32B1EC5D5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696ED-6A93-4E1D-BD1C-31A131C8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76CE-2A8B-403B-A23A-9223F2A6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70568A-F054-433B-B5B7-850B818E2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28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EA3481A-B56B-48F0-8B0F-88FC635B26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EDE9CC-1A66-41CE-B13D-B31C4A6749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A4CD-4E61-40C5-8D39-CFA469872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98EC8D-7CA7-435C-972D-47737A4114FF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2A84-564E-4F38-B8A9-5F436A14B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8BE2D-BFD5-4E24-9339-2737C9481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BDCCDC-E1C4-4195-8B5B-58A58D5F7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4AFC"/>
            </a:gs>
            <a:gs pos="16000">
              <a:srgbClr val="D2C6FE"/>
            </a:gs>
            <a:gs pos="69000">
              <a:srgbClr val="C4D6EB"/>
            </a:gs>
            <a:gs pos="85001">
              <a:srgbClr val="FFEBFA"/>
            </a:gs>
            <a:gs pos="100000">
              <a:srgbClr val="D2C6FE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FF5D0B8-582A-4840-A439-7D699898A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E8D4A31-D751-4FCA-A550-DA1E722D4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06E50A-8BA7-4FDA-8BA4-BF1A4744B8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 eaLnBrk="1" hangingPunct="1">
              <a:defRPr sz="1050" i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BAA96B-C139-437F-B01D-B8546B180D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 i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2DC5E6-B6F6-4893-9C80-B6E06B0D26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AA27DC6-169F-47D7-BCC2-AE64268271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4AFC"/>
            </a:gs>
            <a:gs pos="16000">
              <a:srgbClr val="D2C6FE"/>
            </a:gs>
            <a:gs pos="69000">
              <a:srgbClr val="C4D6EB"/>
            </a:gs>
            <a:gs pos="85001">
              <a:srgbClr val="FFEBFA"/>
            </a:gs>
            <a:gs pos="100000">
              <a:srgbClr val="D2C6FE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DECEEBD-E37B-4ECA-9461-DAE1FAA31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7B8ED80-265C-4BA2-A3CA-F5E84793C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1E20A3-CF12-4928-B716-05688E8C7E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 eaLnBrk="1" hangingPunct="1">
              <a:defRPr sz="1050" i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E486FF-1625-41D0-8559-D5448E807E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 i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3C79918-B5E6-41C0-BB77-7921358ACA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514BF53-A1EA-426C-905F-D2C698E863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0.m4a"/><Relationship Id="rId7" Type="http://schemas.openxmlformats.org/officeDocument/2006/relationships/image" Target="../media/image27.pn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49F28E0-5844-4E56-9B36-37AA302FF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 altLang="en-US" sz="3000"/>
            </a:br>
            <a:br>
              <a:rPr lang="en-GB" altLang="en-US" sz="3000"/>
            </a:br>
            <a:br>
              <a:rPr lang="en-GB" altLang="en-US" sz="3000"/>
            </a:br>
            <a:br>
              <a:rPr lang="en-GB" altLang="en-US" sz="3000"/>
            </a:br>
            <a:br>
              <a:rPr lang="en-GB" altLang="en-US" sz="3000"/>
            </a:br>
            <a:endParaRPr lang="en-US" altLang="en-US" i="1">
              <a:solidFill>
                <a:srgbClr val="FF0000"/>
              </a:solidFill>
            </a:endParaRPr>
          </a:p>
        </p:txBody>
      </p:sp>
      <p:sp>
        <p:nvSpPr>
          <p:cNvPr id="852995" name="Rectangle 3">
            <a:extLst>
              <a:ext uri="{FF2B5EF4-FFF2-40B4-BE49-F238E27FC236}">
                <a16:creationId xmlns:a16="http://schemas.microsoft.com/office/drawing/2014/main" id="{113ACA7B-DAF6-4900-A40F-1FAA612EC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3838" y="4564063"/>
            <a:ext cx="5508625" cy="377825"/>
          </a:xfrm>
        </p:spPr>
        <p:txBody>
          <a:bodyPr>
            <a:normAutofit fontScale="40000" lnSpcReduction="20000"/>
          </a:bodyPr>
          <a:lstStyle/>
          <a:p>
            <a:pPr algn="ctr" eaLnBrk="1" hangingPunct="1">
              <a:buFontTx/>
              <a:buNone/>
              <a:defRPr/>
            </a:pPr>
            <a:br>
              <a:rPr lang="en-GB" dirty="0"/>
            </a:br>
            <a:endParaRPr 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6" name="Picture 1">
            <a:extLst>
              <a:ext uri="{FF2B5EF4-FFF2-40B4-BE49-F238E27FC236}">
                <a16:creationId xmlns:a16="http://schemas.microsoft.com/office/drawing/2014/main" id="{6304EF6A-EB1A-4B59-8305-B7F89737D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77825"/>
            <a:ext cx="762635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2">
            <a:extLst>
              <a:ext uri="{FF2B5EF4-FFF2-40B4-BE49-F238E27FC236}">
                <a16:creationId xmlns:a16="http://schemas.microsoft.com/office/drawing/2014/main" id="{64042480-5E35-4C6C-9EB2-407CC3006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5351463"/>
            <a:ext cx="3671887" cy="854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495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Welcome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F50549-819E-428B-AE51-2206EA09C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D64E6949-4ED0-44B8-A1BB-C5C48E0805D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80988" y="333375"/>
            <a:ext cx="5245100" cy="114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Who can help us?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A926E-04CE-4652-AECE-F66F3C6FB9DC}"/>
              </a:ext>
            </a:extLst>
          </p:cNvPr>
          <p:cNvSpPr txBox="1">
            <a:spLocks noChangeArrowheads="1"/>
          </p:cNvSpPr>
          <p:nvPr/>
        </p:nvSpPr>
        <p:spPr bwMode="auto">
          <a:xfrm rot="454003">
            <a:off x="233363" y="1644650"/>
            <a:ext cx="2573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chemeClr val="tx2"/>
                </a:solidFill>
              </a:rPr>
              <a:t>teacher</a:t>
            </a:r>
          </a:p>
        </p:txBody>
      </p:sp>
      <p:pic>
        <p:nvPicPr>
          <p:cNvPr id="53252" name="Picture 3">
            <a:extLst>
              <a:ext uri="{FF2B5EF4-FFF2-40B4-BE49-F238E27FC236}">
                <a16:creationId xmlns:a16="http://schemas.microsoft.com/office/drawing/2014/main" id="{2C560444-12EF-4CD3-B6F3-A2308512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695325"/>
            <a:ext cx="33718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93679-1653-432C-9733-132AA430C469}"/>
              </a:ext>
            </a:extLst>
          </p:cNvPr>
          <p:cNvSpPr txBox="1">
            <a:spLocks noChangeArrowheads="1"/>
          </p:cNvSpPr>
          <p:nvPr/>
        </p:nvSpPr>
        <p:spPr bwMode="auto">
          <a:xfrm rot="-194182">
            <a:off x="2644775" y="5481638"/>
            <a:ext cx="172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>
                <a:solidFill>
                  <a:schemeClr val="tx2"/>
                </a:solidFill>
              </a:rPr>
              <a:t>friend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7687C-3116-4AA3-9A5D-945F8E0D00A8}"/>
              </a:ext>
            </a:extLst>
          </p:cNvPr>
          <p:cNvSpPr txBox="1">
            <a:spLocks noChangeArrowheads="1"/>
          </p:cNvSpPr>
          <p:nvPr/>
        </p:nvSpPr>
        <p:spPr bwMode="auto">
          <a:xfrm rot="-1246902">
            <a:off x="5910263" y="2187575"/>
            <a:ext cx="2965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solidFill>
                  <a:schemeClr val="tx2"/>
                </a:solidFill>
              </a:rPr>
              <a:t>parents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3193C8-DF3D-4A54-A948-A4795BE38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6"/>
    </mc:Choice>
    <mc:Fallback xmlns="">
      <p:transition spd="slow" advTm="3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7A7C4E29-3370-4DAB-A317-C66723880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4275" name="Content Placeholder 3">
            <a:extLst>
              <a:ext uri="{FF2B5EF4-FFF2-40B4-BE49-F238E27FC236}">
                <a16:creationId xmlns:a16="http://schemas.microsoft.com/office/drawing/2014/main" id="{410A4D91-7E7F-4DF3-9795-2AE102F0B4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1"/>
          <a:stretch>
            <a:fillRect/>
          </a:stretch>
        </p:blipFill>
        <p:spPr>
          <a:xfrm>
            <a:off x="2033588" y="1731963"/>
            <a:ext cx="5335587" cy="1143000"/>
          </a:xfrm>
        </p:spPr>
      </p:pic>
      <p:pic>
        <p:nvPicPr>
          <p:cNvPr id="54276" name="Picture 2">
            <a:extLst>
              <a:ext uri="{FF2B5EF4-FFF2-40B4-BE49-F238E27FC236}">
                <a16:creationId xmlns:a16="http://schemas.microsoft.com/office/drawing/2014/main" id="{FD7DBE82-8DF3-4700-854C-044C983E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330700"/>
            <a:ext cx="82423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D3C1D8-2ABA-4997-8ECD-DF2014584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3154CF93-89A3-494F-B74C-1A4C069B902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80988" y="309563"/>
            <a:ext cx="8280400" cy="114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How do you share your feelings?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BC48FA-0359-4623-93C6-E465E13A6F8D}"/>
              </a:ext>
            </a:extLst>
          </p:cNvPr>
          <p:cNvGrpSpPr>
            <a:grpSpLocks/>
          </p:cNvGrpSpPr>
          <p:nvPr/>
        </p:nvGrpSpPr>
        <p:grpSpPr bwMode="auto">
          <a:xfrm>
            <a:off x="5545138" y="2157413"/>
            <a:ext cx="3016250" cy="1785937"/>
            <a:chOff x="5545777" y="2156980"/>
            <a:chExt cx="3016332" cy="1785627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CF111632-0D52-4E0A-98AA-9B822CCC6691}"/>
                </a:ext>
              </a:extLst>
            </p:cNvPr>
            <p:cNvSpPr/>
            <p:nvPr/>
          </p:nvSpPr>
          <p:spPr>
            <a:xfrm>
              <a:off x="5545777" y="2156980"/>
              <a:ext cx="3016332" cy="1785627"/>
            </a:xfrm>
            <a:prstGeom prst="wedgeRectCallout">
              <a:avLst>
                <a:gd name="adj1" fmla="val -54924"/>
                <a:gd name="adj2" fmla="val 76268"/>
              </a:avLst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5304" name="TextBox 4">
              <a:extLst>
                <a:ext uri="{FF2B5EF4-FFF2-40B4-BE49-F238E27FC236}">
                  <a16:creationId xmlns:a16="http://schemas.microsoft.com/office/drawing/2014/main" id="{B0A94CFF-D5CE-4AE2-8D98-81D94C032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5777" y="2156980"/>
              <a:ext cx="3016332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600">
                  <a:solidFill>
                    <a:schemeClr val="bg1"/>
                  </a:solidFill>
                </a:rPr>
                <a:t>I’ve got something to say</a:t>
              </a:r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AACA594A-A631-4B3D-A966-BA076F7030A4}"/>
              </a:ext>
            </a:extLst>
          </p:cNvPr>
          <p:cNvSpPr/>
          <p:nvPr/>
        </p:nvSpPr>
        <p:spPr>
          <a:xfrm>
            <a:off x="641268" y="1828800"/>
            <a:ext cx="4626881" cy="4215740"/>
          </a:xfrm>
          <a:prstGeom prst="rect">
            <a:avLst/>
          </a:prstGeom>
          <a:blipFill>
            <a:blip r:embed="rId5" cstate="print"/>
            <a:srcRect/>
            <a:stretch>
              <a:fillRect l="-9144" t="-85714" r="-29032"/>
            </a:stretch>
          </a:blipFill>
        </p:spPr>
        <p:txBody>
          <a:bodyPr lIns="0" tIns="0" rIns="0" bIns="0"/>
          <a:lstStyle/>
          <a:p>
            <a:pPr eaLnBrk="1" hangingPunct="1">
              <a:defRPr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5D5CFE-A631-48FA-8823-F9B7313F7D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9"/>
    </mc:Choice>
    <mc:Fallback xmlns="">
      <p:transition spd="slow" advTm="1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0AD386E-A126-4715-A63F-0AD3F567CA3A}"/>
              </a:ext>
            </a:extLst>
          </p:cNvPr>
          <p:cNvGrpSpPr>
            <a:grpSpLocks/>
          </p:cNvGrpSpPr>
          <p:nvPr/>
        </p:nvGrpSpPr>
        <p:grpSpPr bwMode="auto">
          <a:xfrm>
            <a:off x="476250" y="577850"/>
            <a:ext cx="3230563" cy="2339975"/>
            <a:chOff x="476809" y="578208"/>
            <a:chExt cx="3230088" cy="2339439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C9C2A36B-2300-44EA-9460-2DF6F97480C0}"/>
                </a:ext>
              </a:extLst>
            </p:cNvPr>
            <p:cNvSpPr/>
            <p:nvPr/>
          </p:nvSpPr>
          <p:spPr>
            <a:xfrm>
              <a:off x="476809" y="578208"/>
              <a:ext cx="3098344" cy="2339439"/>
            </a:xfrm>
            <a:prstGeom prst="wedgeRectCallout">
              <a:avLst>
                <a:gd name="adj1" fmla="val 40202"/>
                <a:gd name="adj2" fmla="val 6205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6325" name="TextBox 4">
              <a:extLst>
                <a:ext uri="{FF2B5EF4-FFF2-40B4-BE49-F238E27FC236}">
                  <a16:creationId xmlns:a16="http://schemas.microsoft.com/office/drawing/2014/main" id="{F2E5DD9B-F031-48C5-940C-6BF4CFE2B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809" y="593766"/>
              <a:ext cx="3230088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600">
                  <a:solidFill>
                    <a:schemeClr val="bg1"/>
                  </a:solidFill>
                </a:rPr>
                <a:t>Do you have time to speak about something?</a:t>
              </a:r>
            </a:p>
          </p:txBody>
        </p:sp>
      </p:grp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2D82E78-51A3-4A98-916C-0FFA4242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747838"/>
            <a:ext cx="4513262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DD16B1-74DB-488E-8E13-C261FE2866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5"/>
    </mc:Choice>
    <mc:Fallback xmlns="">
      <p:transition spd="slow" advTm="1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5FEA9B-C3C1-4B0F-9690-7BD57B74A22F}"/>
              </a:ext>
            </a:extLst>
          </p:cNvPr>
          <p:cNvGrpSpPr>
            <a:grpSpLocks/>
          </p:cNvGrpSpPr>
          <p:nvPr/>
        </p:nvGrpSpPr>
        <p:grpSpPr bwMode="auto">
          <a:xfrm>
            <a:off x="4946650" y="3863975"/>
            <a:ext cx="3890963" cy="2109788"/>
            <a:chOff x="4946971" y="3863992"/>
            <a:chExt cx="3890066" cy="2109604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250C0522-726F-4578-A453-93573833F7C6}"/>
                </a:ext>
              </a:extLst>
            </p:cNvPr>
            <p:cNvSpPr/>
            <p:nvPr/>
          </p:nvSpPr>
          <p:spPr>
            <a:xfrm>
              <a:off x="4946971" y="3863992"/>
              <a:ext cx="3890066" cy="2109604"/>
            </a:xfrm>
            <a:prstGeom prst="wedgeRectCallout">
              <a:avLst>
                <a:gd name="adj1" fmla="val -75574"/>
                <a:gd name="adj2" fmla="val -5571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7349" name="TextBox 4">
              <a:extLst>
                <a:ext uri="{FF2B5EF4-FFF2-40B4-BE49-F238E27FC236}">
                  <a16:creationId xmlns:a16="http://schemas.microsoft.com/office/drawing/2014/main" id="{5A9AB25A-817F-43DB-AAF9-581FFEF8F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6971" y="3911492"/>
              <a:ext cx="389006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200">
                  <a:solidFill>
                    <a:schemeClr val="bg1"/>
                  </a:solidFill>
                </a:rPr>
                <a:t>I have something important I would like to talk to you about…</a:t>
              </a:r>
            </a:p>
          </p:txBody>
        </p:sp>
      </p:grpSp>
      <p:sp>
        <p:nvSpPr>
          <p:cNvPr id="57347" name="object 5">
            <a:extLst>
              <a:ext uri="{FF2B5EF4-FFF2-40B4-BE49-F238E27FC236}">
                <a16:creationId xmlns:a16="http://schemas.microsoft.com/office/drawing/2014/main" id="{18837550-9443-47FE-9E36-FB824F96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5450" y="-271463"/>
            <a:ext cx="7594600" cy="57102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69D57C-F332-40F9-907A-C6B27BB932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7"/>
    </mc:Choice>
    <mc:Fallback xmlns="">
      <p:transition spd="slow" advTm="1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55AAD0DD-24EF-429A-A54B-0F3D9F91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97213"/>
            <a:ext cx="82423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6">
            <a:extLst>
              <a:ext uri="{FF2B5EF4-FFF2-40B4-BE49-F238E27FC236}">
                <a16:creationId xmlns:a16="http://schemas.microsoft.com/office/drawing/2014/main" id="{4C29959B-A2D6-429D-BBD3-F98C57EF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/>
          <a:stretch>
            <a:fillRect/>
          </a:stretch>
        </p:blipFill>
        <p:spPr bwMode="auto">
          <a:xfrm>
            <a:off x="1930400" y="1071563"/>
            <a:ext cx="5283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96E6E9-9B4A-4362-9EA7-83A80D6C4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bject 4">
            <a:extLst>
              <a:ext uri="{FF2B5EF4-FFF2-40B4-BE49-F238E27FC236}">
                <a16:creationId xmlns:a16="http://schemas.microsoft.com/office/drawing/2014/main" id="{CB01EA61-A286-4145-878B-8773AB563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" y="177800"/>
            <a:ext cx="3238500" cy="3810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B65A5F-2919-4C5D-AD40-9BF25B53A974}"/>
              </a:ext>
            </a:extLst>
          </p:cNvPr>
          <p:cNvGrpSpPr>
            <a:grpSpLocks/>
          </p:cNvGrpSpPr>
          <p:nvPr/>
        </p:nvGrpSpPr>
        <p:grpSpPr bwMode="auto">
          <a:xfrm>
            <a:off x="1641475" y="4311650"/>
            <a:ext cx="3997325" cy="2403475"/>
            <a:chOff x="1641460" y="4311857"/>
            <a:chExt cx="3996961" cy="2403764"/>
          </a:xfrm>
        </p:grpSpPr>
        <p:sp>
          <p:nvSpPr>
            <p:cNvPr id="7" name="Cloud Callout 6">
              <a:extLst>
                <a:ext uri="{FF2B5EF4-FFF2-40B4-BE49-F238E27FC236}">
                  <a16:creationId xmlns:a16="http://schemas.microsoft.com/office/drawing/2014/main" id="{D1F521D5-D7D4-4B37-9D29-1A39C2A65A2C}"/>
                </a:ext>
              </a:extLst>
            </p:cNvPr>
            <p:cNvSpPr/>
            <p:nvPr/>
          </p:nvSpPr>
          <p:spPr>
            <a:xfrm>
              <a:off x="1641460" y="4311857"/>
              <a:ext cx="3833464" cy="2403764"/>
            </a:xfrm>
            <a:prstGeom prst="cloudCallout">
              <a:avLst>
                <a:gd name="adj1" fmla="val -12890"/>
                <a:gd name="adj2" fmla="val -7374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9400" name="Title 1">
              <a:extLst>
                <a:ext uri="{FF2B5EF4-FFF2-40B4-BE49-F238E27FC236}">
                  <a16:creationId xmlns:a16="http://schemas.microsoft.com/office/drawing/2014/main" id="{420EEDED-A236-4F20-B917-0CB3DB79D0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16950" y="5014975"/>
              <a:ext cx="3721471" cy="68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200">
                  <a:solidFill>
                    <a:schemeClr val="bg1"/>
                  </a:solidFill>
                  <a:latin typeface="Calibri" panose="020F0502020204030204" pitchFamily="34" charset="0"/>
                </a:rPr>
                <a:t>make them feel comfortable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320A83-C5C6-4500-A64B-63E6CB56B699}"/>
              </a:ext>
            </a:extLst>
          </p:cNvPr>
          <p:cNvGrpSpPr>
            <a:grpSpLocks/>
          </p:cNvGrpSpPr>
          <p:nvPr/>
        </p:nvGrpSpPr>
        <p:grpSpPr bwMode="auto">
          <a:xfrm>
            <a:off x="4565650" y="1722438"/>
            <a:ext cx="3605213" cy="2006600"/>
            <a:chOff x="4565363" y="1721922"/>
            <a:chExt cx="3604862" cy="2006930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C6635B0F-6C6E-436C-B3D1-0067ABE4935B}"/>
                </a:ext>
              </a:extLst>
            </p:cNvPr>
            <p:cNvSpPr/>
            <p:nvPr/>
          </p:nvSpPr>
          <p:spPr>
            <a:xfrm>
              <a:off x="4565363" y="1721922"/>
              <a:ext cx="3260408" cy="2006930"/>
            </a:xfrm>
            <a:prstGeom prst="cloudCallout">
              <a:avLst>
                <a:gd name="adj1" fmla="val -71861"/>
                <a:gd name="adj2" fmla="val -3156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9398" name="Title 1">
              <a:extLst>
                <a:ext uri="{FF2B5EF4-FFF2-40B4-BE49-F238E27FC236}">
                  <a16:creationId xmlns:a16="http://schemas.microsoft.com/office/drawing/2014/main" id="{CBA30984-C06B-44FC-8B1A-5A480A5B4A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38183" y="2265032"/>
              <a:ext cx="3132042" cy="68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200">
                  <a:solidFill>
                    <a:schemeClr val="bg1"/>
                  </a:solidFill>
                  <a:latin typeface="Calibri" panose="020F0502020204030204" pitchFamily="34" charset="0"/>
                </a:rPr>
                <a:t>sit side by side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10EECF-3441-4C18-A438-EE761882FA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0"/>
    </mc:Choice>
    <mc:Fallback xmlns="">
      <p:transition spd="slow" advTm="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864CFB-F789-48D0-9AC8-3EE94E8234D2}"/>
              </a:ext>
            </a:extLst>
          </p:cNvPr>
          <p:cNvGrpSpPr>
            <a:grpSpLocks/>
          </p:cNvGrpSpPr>
          <p:nvPr/>
        </p:nvGrpSpPr>
        <p:grpSpPr bwMode="auto">
          <a:xfrm>
            <a:off x="252413" y="3294063"/>
            <a:ext cx="3832225" cy="2798762"/>
            <a:chOff x="252048" y="3294412"/>
            <a:chExt cx="3833065" cy="2797630"/>
          </a:xfrm>
        </p:grpSpPr>
        <p:sp>
          <p:nvSpPr>
            <p:cNvPr id="7" name="Cloud Callout 6">
              <a:extLst>
                <a:ext uri="{FF2B5EF4-FFF2-40B4-BE49-F238E27FC236}">
                  <a16:creationId xmlns:a16="http://schemas.microsoft.com/office/drawing/2014/main" id="{ED7033C3-F741-4A8E-AE70-BDE5DC042157}"/>
                </a:ext>
              </a:extLst>
            </p:cNvPr>
            <p:cNvSpPr/>
            <p:nvPr/>
          </p:nvSpPr>
          <p:spPr>
            <a:xfrm>
              <a:off x="252048" y="3294412"/>
              <a:ext cx="3833065" cy="2797630"/>
            </a:xfrm>
            <a:prstGeom prst="cloudCallout">
              <a:avLst>
                <a:gd name="adj1" fmla="val 63944"/>
                <a:gd name="adj2" fmla="val -3593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60426" name="Title 1">
              <a:extLst>
                <a:ext uri="{FF2B5EF4-FFF2-40B4-BE49-F238E27FC236}">
                  <a16:creationId xmlns:a16="http://schemas.microsoft.com/office/drawing/2014/main" id="{AAD9F8AC-C105-4194-8047-CE5BFDA10ED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14904" y="3834614"/>
              <a:ext cx="3020826" cy="68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200">
                  <a:solidFill>
                    <a:schemeClr val="bg1"/>
                  </a:solidFill>
                  <a:latin typeface="Calibri" panose="020F0502020204030204" pitchFamily="34" charset="0"/>
                </a:rPr>
                <a:t>help them find an adult if necessary</a:t>
              </a:r>
            </a:p>
          </p:txBody>
        </p:sp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0348F38D-961A-4207-9B6A-7344D40DCEDA}"/>
              </a:ext>
            </a:extLst>
          </p:cNvPr>
          <p:cNvSpPr/>
          <p:nvPr/>
        </p:nvSpPr>
        <p:spPr>
          <a:xfrm>
            <a:off x="4334494" y="2157845"/>
            <a:ext cx="4626881" cy="4215740"/>
          </a:xfrm>
          <a:prstGeom prst="rect">
            <a:avLst/>
          </a:prstGeom>
          <a:blipFill>
            <a:blip r:embed="rId5" cstate="print"/>
            <a:srcRect/>
            <a:stretch>
              <a:fillRect l="-9144" t="-85714" r="-29032"/>
            </a:stretch>
          </a:blipFill>
        </p:spPr>
        <p:txBody>
          <a:bodyPr lIns="0" tIns="0" rIns="0" bIns="0"/>
          <a:lstStyle/>
          <a:p>
            <a:pPr eaLnBrk="1" hangingPunct="1">
              <a:defRPr/>
            </a:pP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0324FB-1B51-4748-AA90-2AFCC4D919D4}"/>
              </a:ext>
            </a:extLst>
          </p:cNvPr>
          <p:cNvGrpSpPr>
            <a:grpSpLocks/>
          </p:cNvGrpSpPr>
          <p:nvPr/>
        </p:nvGrpSpPr>
        <p:grpSpPr bwMode="auto">
          <a:xfrm>
            <a:off x="1336675" y="415925"/>
            <a:ext cx="3259138" cy="2225675"/>
            <a:chOff x="1336129" y="415636"/>
            <a:chExt cx="3260476" cy="2226624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7D397F12-DA81-4AB5-9349-CB4F03E815F9}"/>
                </a:ext>
              </a:extLst>
            </p:cNvPr>
            <p:cNvSpPr/>
            <p:nvPr/>
          </p:nvSpPr>
          <p:spPr>
            <a:xfrm>
              <a:off x="1336129" y="415636"/>
              <a:ext cx="3260476" cy="2226624"/>
            </a:xfrm>
            <a:prstGeom prst="cloudCallout">
              <a:avLst>
                <a:gd name="adj1" fmla="val 43597"/>
                <a:gd name="adj2" fmla="val 613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60424" name="Title 1">
              <a:extLst>
                <a:ext uri="{FF2B5EF4-FFF2-40B4-BE49-F238E27FC236}">
                  <a16:creationId xmlns:a16="http://schemas.microsoft.com/office/drawing/2014/main" id="{A569A3C2-A18E-4121-8D54-0F3617D4196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75779" y="1039114"/>
              <a:ext cx="3020826" cy="68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3200">
                  <a:solidFill>
                    <a:schemeClr val="bg1"/>
                  </a:solidFill>
                  <a:latin typeface="Calibri" panose="020F0502020204030204" pitchFamily="34" charset="0"/>
                </a:rPr>
                <a:t>always listen carefully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77D261-C9B4-402D-958B-BDC4DB618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"/>
    </mc:Choice>
    <mc:Fallback xmlns="">
      <p:transition spd="slow" advTm="1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bject 4">
            <a:extLst>
              <a:ext uri="{FF2B5EF4-FFF2-40B4-BE49-F238E27FC236}">
                <a16:creationId xmlns:a16="http://schemas.microsoft.com/office/drawing/2014/main" id="{0C235BC6-FE8B-4277-9A29-249D5B92D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2163763"/>
            <a:ext cx="4275137" cy="27670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299C7-D082-4EA9-B776-ABFD931A1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93725"/>
            <a:ext cx="82883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/>
              <a:t>Remember </a:t>
            </a:r>
            <a:r>
              <a:rPr lang="en-GB" altLang="en-US" sz="3200"/>
              <a:t>if your feelings are getting too big to cope with on your own and you feel you want to change things…</a:t>
            </a:r>
            <a:endParaRPr lang="en-GB" altLang="en-US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3CF48-4413-4322-A0CA-0FFA142A3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4676775"/>
            <a:ext cx="82883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/>
              <a:t>…talking to someone you trust might really help.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10F056-2B64-4DB9-BEF2-4FBAD4D1C0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7"/>
    </mc:Choice>
    <mc:Fallback xmlns="">
      <p:transition spd="slow" advTm="1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3C4EC1B1-F4A2-425A-B9C2-4E9D9F585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3491" name="Content Placeholder 3">
            <a:extLst>
              <a:ext uri="{FF2B5EF4-FFF2-40B4-BE49-F238E27FC236}">
                <a16:creationId xmlns:a16="http://schemas.microsoft.com/office/drawing/2014/main" id="{450AACCA-38B4-4286-82E3-49ABF0F38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0" y="4243388"/>
            <a:ext cx="3867150" cy="1997075"/>
          </a:xfrm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4331967C-5EE1-4D45-B367-3EA4CB7E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16113"/>
            <a:ext cx="382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B94FE2-FAC6-46D1-9AC2-FFECEC3D2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30"/>
    </mc:Choice>
    <mc:Fallback xmlns="">
      <p:transition spd="slow" advTm="9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36BF95C-7B1B-4069-84A4-9FCE24203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7900" y="2132013"/>
            <a:ext cx="2816225" cy="1827212"/>
          </a:xfrm>
        </p:spPr>
        <p:txBody>
          <a:bodyPr/>
          <a:lstStyle/>
          <a:p>
            <a:r>
              <a:rPr lang="en-GB" altLang="en-US"/>
              <a:t>How are you feeling?</a:t>
            </a:r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7EB38BA0-469F-4395-84D5-5C93884199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6" t="4974" r="25728" b="5502"/>
          <a:stretch>
            <a:fillRect/>
          </a:stretch>
        </p:blipFill>
        <p:spPr>
          <a:xfrm>
            <a:off x="487363" y="574675"/>
            <a:ext cx="3868737" cy="58039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23B6BF-EFAC-48B4-AB1D-5E2BDD60B0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>
            <a:extLst>
              <a:ext uri="{FF2B5EF4-FFF2-40B4-BE49-F238E27FC236}">
                <a16:creationId xmlns:a16="http://schemas.microsoft.com/office/drawing/2014/main" id="{14FEDF59-EB2E-4C46-AE87-DDAECF198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15900"/>
            <a:ext cx="6172200" cy="857250"/>
          </a:xfrm>
        </p:spPr>
        <p:txBody>
          <a:bodyPr/>
          <a:lstStyle/>
          <a:p>
            <a:pPr algn="l"/>
            <a:r>
              <a:rPr lang="en-GB" altLang="en-US" i="1">
                <a:solidFill>
                  <a:schemeClr val="tx1"/>
                </a:solidFill>
                <a:latin typeface="Calibri" panose="020F0502020204030204" pitchFamily="34" charset="0"/>
              </a:rPr>
              <a:t>Pause for Thought…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5F9CC61F-DF02-45FF-9E99-767028DFC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7025" y="1920875"/>
            <a:ext cx="4086225" cy="3394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We all feel different things at different times and that is perfectly normal.</a:t>
            </a:r>
          </a:p>
          <a:p>
            <a:pPr marL="0" indent="0"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It is important to look after both our physical and mental health, and support each other as well.</a:t>
            </a:r>
          </a:p>
          <a:p>
            <a:pPr marL="0" indent="0"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We can all make a difference to each other. We can help in many ways by talking, listening or doing something to help.</a:t>
            </a:r>
          </a:p>
          <a:p>
            <a:pPr marL="0" indent="0"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What can you do today?</a:t>
            </a:r>
          </a:p>
        </p:txBody>
      </p:sp>
      <p:pic>
        <p:nvPicPr>
          <p:cNvPr id="64516" name="Picture 1">
            <a:extLst>
              <a:ext uri="{FF2B5EF4-FFF2-40B4-BE49-F238E27FC236}">
                <a16:creationId xmlns:a16="http://schemas.microsoft.com/office/drawing/2014/main" id="{AFED9B38-7EDA-4E52-A504-6DD88E59E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322263"/>
            <a:ext cx="11557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>
            <a:extLst>
              <a:ext uri="{FF2B5EF4-FFF2-40B4-BE49-F238E27FC236}">
                <a16:creationId xmlns:a16="http://schemas.microsoft.com/office/drawing/2014/main" id="{A4DB8D4C-E7DC-4330-818C-FCA04C3DD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5314950"/>
            <a:ext cx="788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">
            <a:extLst>
              <a:ext uri="{FF2B5EF4-FFF2-40B4-BE49-F238E27FC236}">
                <a16:creationId xmlns:a16="http://schemas.microsoft.com/office/drawing/2014/main" id="{8F460D66-DF66-48E4-BF54-02FD0849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138"/>
            <a:ext cx="300196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2661A2-2A8B-4D2D-8994-FBBC21FB2F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8991-AB67-4D5A-9A9D-D7AA14E7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959265-9D19-4A64-B62F-874BA5157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33869" y="120959"/>
            <a:ext cx="4139693" cy="63834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AED073-482D-4DAC-8141-5601EAD51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5"/>
    </mc:Choice>
    <mc:Fallback xmlns="">
      <p:transition spd="slow" advTm="5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1" descr="PPT Backgrounds-02.png">
            <a:extLst>
              <a:ext uri="{FF2B5EF4-FFF2-40B4-BE49-F238E27FC236}">
                <a16:creationId xmlns:a16="http://schemas.microsoft.com/office/drawing/2014/main" id="{17DB425A-156A-4211-8FC1-E3FE59323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le 2">
            <a:extLst>
              <a:ext uri="{FF2B5EF4-FFF2-40B4-BE49-F238E27FC236}">
                <a16:creationId xmlns:a16="http://schemas.microsoft.com/office/drawing/2014/main" id="{8FD0FD9F-6BD7-45BC-9E0C-6A2AFA15691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09588" y="625475"/>
            <a:ext cx="6696075" cy="611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3200">
                <a:solidFill>
                  <a:srgbClr val="FFFFFF"/>
                </a:solidFill>
                <a:latin typeface="InterstatePlus Bold"/>
                <a:ea typeface="InterstatePlus Bold"/>
                <a:cs typeface="InterstatePlus Bold"/>
              </a:rPr>
              <a:t>Make a difference today…</a:t>
            </a:r>
          </a:p>
        </p:txBody>
      </p:sp>
      <p:pic>
        <p:nvPicPr>
          <p:cNvPr id="65540" name="Picture 5">
            <a:extLst>
              <a:ext uri="{FF2B5EF4-FFF2-40B4-BE49-F238E27FC236}">
                <a16:creationId xmlns:a16="http://schemas.microsoft.com/office/drawing/2014/main" id="{E02CB70D-E4A3-44A9-B05F-8AB2D419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17642" r="47266" b="13976"/>
          <a:stretch>
            <a:fillRect/>
          </a:stretch>
        </p:blipFill>
        <p:spPr bwMode="auto">
          <a:xfrm>
            <a:off x="509588" y="1906588"/>
            <a:ext cx="15970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>
            <a:extLst>
              <a:ext uri="{FF2B5EF4-FFF2-40B4-BE49-F238E27FC236}">
                <a16:creationId xmlns:a16="http://schemas.microsoft.com/office/drawing/2014/main" id="{40C10E09-2529-4C69-A105-69425FC6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13759" r="15527" b="13585"/>
          <a:stretch>
            <a:fillRect/>
          </a:stretch>
        </p:blipFill>
        <p:spPr bwMode="auto">
          <a:xfrm>
            <a:off x="2695575" y="1800225"/>
            <a:ext cx="1927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7">
            <a:extLst>
              <a:ext uri="{FF2B5EF4-FFF2-40B4-BE49-F238E27FC236}">
                <a16:creationId xmlns:a16="http://schemas.microsoft.com/office/drawing/2014/main" id="{A3501AD3-118B-405E-A7EC-2FD73928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19920" r="19336" b="14844"/>
          <a:stretch>
            <a:fillRect/>
          </a:stretch>
        </p:blipFill>
        <p:spPr bwMode="auto">
          <a:xfrm>
            <a:off x="5305425" y="1527175"/>
            <a:ext cx="26828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10">
            <a:extLst>
              <a:ext uri="{FF2B5EF4-FFF2-40B4-BE49-F238E27FC236}">
                <a16:creationId xmlns:a16="http://schemas.microsoft.com/office/drawing/2014/main" id="{5110DDD7-8545-429C-B4FA-7388A02D989F}"/>
              </a:ext>
            </a:extLst>
          </p:cNvPr>
          <p:cNvGrpSpPr>
            <a:grpSpLocks/>
          </p:cNvGrpSpPr>
          <p:nvPr/>
        </p:nvGrpSpPr>
        <p:grpSpPr bwMode="auto">
          <a:xfrm>
            <a:off x="4214813" y="3857625"/>
            <a:ext cx="2181225" cy="1428750"/>
            <a:chOff x="4214813" y="3857625"/>
            <a:chExt cx="2181225" cy="14287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8D6ABA-67CA-4222-989F-618817D0E7A1}"/>
                </a:ext>
              </a:extLst>
            </p:cNvPr>
            <p:cNvSpPr/>
            <p:nvPr/>
          </p:nvSpPr>
          <p:spPr>
            <a:xfrm>
              <a:off x="4214813" y="3857625"/>
              <a:ext cx="2181225" cy="14287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65548" name="TextBox 11">
              <a:extLst>
                <a:ext uri="{FF2B5EF4-FFF2-40B4-BE49-F238E27FC236}">
                  <a16:creationId xmlns:a16="http://schemas.microsoft.com/office/drawing/2014/main" id="{428F42C6-D63D-4949-8F21-437BDD181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4620" y="4067175"/>
              <a:ext cx="12954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480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65544" name="Group 11">
            <a:extLst>
              <a:ext uri="{FF2B5EF4-FFF2-40B4-BE49-F238E27FC236}">
                <a16:creationId xmlns:a16="http://schemas.microsoft.com/office/drawing/2014/main" id="{FEB3ADED-7F14-49F4-BD2F-C5561FA5A997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4010025"/>
            <a:ext cx="2181225" cy="1428750"/>
            <a:chOff x="4214813" y="3857625"/>
            <a:chExt cx="2181225" cy="14287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2645AD-F067-4090-89B9-B6F33D41D4D0}"/>
                </a:ext>
              </a:extLst>
            </p:cNvPr>
            <p:cNvSpPr/>
            <p:nvPr/>
          </p:nvSpPr>
          <p:spPr>
            <a:xfrm>
              <a:off x="4214813" y="3857625"/>
              <a:ext cx="2181225" cy="14287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65546" name="TextBox 11">
              <a:extLst>
                <a:ext uri="{FF2B5EF4-FFF2-40B4-BE49-F238E27FC236}">
                  <a16:creationId xmlns:a16="http://schemas.microsoft.com/office/drawing/2014/main" id="{C4FEDA8F-01B9-479F-B82A-3E1E4FD31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4620" y="4067175"/>
              <a:ext cx="12954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480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29E423-EDEB-4D21-A6BC-EF7B9A3F5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4"/>
    </mc:Choice>
    <mc:Fallback xmlns="">
      <p:transition spd="slow" advTm="2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1">
            <a:extLst>
              <a:ext uri="{FF2B5EF4-FFF2-40B4-BE49-F238E27FC236}">
                <a16:creationId xmlns:a16="http://schemas.microsoft.com/office/drawing/2014/main" id="{4427027B-DF9B-42D1-B058-C01914C7EA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203700" cy="4525963"/>
          </a:xfrm>
        </p:spPr>
        <p:txBody>
          <a:bodyPr/>
          <a:lstStyle/>
          <a:p>
            <a:endParaRPr lang="en-GB" altLang="en-US"/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E5F8AF4B-B6E7-4D6E-BEEC-2352A95C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9662" r="29782" b="6522"/>
          <a:stretch>
            <a:fillRect/>
          </a:stretch>
        </p:blipFill>
        <p:spPr bwMode="auto">
          <a:xfrm>
            <a:off x="457200" y="368300"/>
            <a:ext cx="81502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633FCD-9003-45A8-A027-860542557B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3469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8729A900-6FA0-4756-86F9-A698E2F64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3" name="Content Placeholder 3">
            <a:extLst>
              <a:ext uri="{FF2B5EF4-FFF2-40B4-BE49-F238E27FC236}">
                <a16:creationId xmlns:a16="http://schemas.microsoft.com/office/drawing/2014/main" id="{BCDE4BAE-062F-49B7-9482-6CABA1158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092200"/>
            <a:ext cx="6569075" cy="4537075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A3D34F6-80CE-4A88-BC82-63DF9AF41934}"/>
              </a:ext>
            </a:extLst>
          </p:cNvPr>
          <p:cNvSpPr/>
          <p:nvPr/>
        </p:nvSpPr>
        <p:spPr bwMode="auto">
          <a:xfrm>
            <a:off x="1655763" y="3848100"/>
            <a:ext cx="2316162" cy="2270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defTabSz="685800" eaLnBrk="1" hangingPunct="1">
              <a:defRPr/>
            </a:pPr>
            <a:endParaRPr lang="en-GB" i="1">
              <a:solidFill>
                <a:prstClr val="black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0E3790-F55B-4E06-9E8C-864B7DF84D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901366C2-F64F-4A8F-8D54-CDD2BDF2C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7107" name="Content Placeholder 3">
            <a:extLst>
              <a:ext uri="{FF2B5EF4-FFF2-40B4-BE49-F238E27FC236}">
                <a16:creationId xmlns:a16="http://schemas.microsoft.com/office/drawing/2014/main" id="{90280092-F4E2-4BE3-99A1-DEB059FE04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752475"/>
            <a:ext cx="5334000" cy="4371975"/>
          </a:xfrm>
        </p:spPr>
      </p:pic>
      <p:pic>
        <p:nvPicPr>
          <p:cNvPr id="47108" name="Picture 5">
            <a:extLst>
              <a:ext uri="{FF2B5EF4-FFF2-40B4-BE49-F238E27FC236}">
                <a16:creationId xmlns:a16="http://schemas.microsoft.com/office/drawing/2014/main" id="{6D069ADA-E5CB-48A6-8625-178927BE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t="59274" r="64891" b="24493"/>
          <a:stretch>
            <a:fillRect/>
          </a:stretch>
        </p:blipFill>
        <p:spPr bwMode="auto">
          <a:xfrm>
            <a:off x="6178550" y="2911475"/>
            <a:ext cx="23288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7">
            <a:extLst>
              <a:ext uri="{FF2B5EF4-FFF2-40B4-BE49-F238E27FC236}">
                <a16:creationId xmlns:a16="http://schemas.microsoft.com/office/drawing/2014/main" id="{B0F2DD69-3512-4574-BF3E-550E3703E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5580063"/>
            <a:ext cx="1987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Express Yourself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A9B5E2-DCA3-440F-889E-E81CC2EC7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9"/>
    </mc:Choice>
    <mc:Fallback xmlns=""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BA585348-AC87-4094-9F7F-6A2FA308152C}"/>
              </a:ext>
            </a:extLst>
          </p:cNvPr>
          <p:cNvSpPr txBox="1">
            <a:spLocks/>
          </p:cNvSpPr>
          <p:nvPr/>
        </p:nvSpPr>
        <p:spPr bwMode="auto">
          <a:xfrm>
            <a:off x="517525" y="5038725"/>
            <a:ext cx="798353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latin typeface="Calibri" panose="020F0502020204030204" pitchFamily="34" charset="0"/>
              </a:rPr>
              <a:t>Mental health is about our </a:t>
            </a:r>
            <a:r>
              <a:rPr lang="en-GB" altLang="en-US" sz="3200" b="1">
                <a:latin typeface="Calibri" panose="020F0502020204030204" pitchFamily="34" charset="0"/>
              </a:rPr>
              <a:t>feelings</a:t>
            </a:r>
            <a:r>
              <a:rPr lang="en-GB" altLang="en-US" sz="3200">
                <a:latin typeface="Calibri" panose="020F0502020204030204" pitchFamily="34" charset="0"/>
              </a:rPr>
              <a:t>, our </a:t>
            </a:r>
            <a:r>
              <a:rPr lang="en-GB" altLang="en-US" sz="3200" b="1">
                <a:latin typeface="Calibri" panose="020F0502020204030204" pitchFamily="34" charset="0"/>
              </a:rPr>
              <a:t>thinking</a:t>
            </a:r>
            <a:r>
              <a:rPr lang="en-GB" altLang="en-US" sz="3200">
                <a:latin typeface="Calibri" panose="020F0502020204030204" pitchFamily="34" charset="0"/>
              </a:rPr>
              <a:t>, our </a:t>
            </a:r>
            <a:r>
              <a:rPr lang="en-GB" altLang="en-US" sz="3200" b="1">
                <a:latin typeface="Calibri" panose="020F0502020204030204" pitchFamily="34" charset="0"/>
              </a:rPr>
              <a:t>emotions</a:t>
            </a:r>
            <a:r>
              <a:rPr lang="en-GB" altLang="en-US" sz="3200">
                <a:latin typeface="Calibri" panose="020F0502020204030204" pitchFamily="34" charset="0"/>
              </a:rPr>
              <a:t> and our </a:t>
            </a:r>
            <a:r>
              <a:rPr lang="en-GB" altLang="en-US" sz="3200" b="1">
                <a:latin typeface="Calibri" panose="020F0502020204030204" pitchFamily="34" charset="0"/>
              </a:rPr>
              <a:t>moods</a:t>
            </a:r>
            <a:r>
              <a:rPr lang="en-GB" altLang="en-US" sz="320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995DBC-BAD0-4E98-9FAD-9A0C4FDF2DF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365125" y="433388"/>
            <a:ext cx="7983538" cy="114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We all have mental health.</a:t>
            </a:r>
            <a:br>
              <a:rPr lang="en-GB" altLang="en-US"/>
            </a:br>
            <a:br>
              <a:rPr lang="en-GB" altLang="en-US"/>
            </a:br>
            <a:br>
              <a:rPr lang="en-GB" altLang="en-US"/>
            </a:br>
            <a:endParaRPr lang="en-GB" altLang="en-US"/>
          </a:p>
        </p:txBody>
      </p:sp>
      <p:sp>
        <p:nvSpPr>
          <p:cNvPr id="48132" name="object 4">
            <a:extLst>
              <a:ext uri="{FF2B5EF4-FFF2-40B4-BE49-F238E27FC236}">
                <a16:creationId xmlns:a16="http://schemas.microsoft.com/office/drawing/2014/main" id="{88744B3C-C7A3-43D6-9347-78E02ACE5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8" y="1187450"/>
            <a:ext cx="7315200" cy="469106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675096-FB3E-438F-A5B8-11BE2C357F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5"/>
    </mc:Choice>
    <mc:Fallback xmlns="">
      <p:transition spd="slow" advTm="1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101A82D4-A9EA-4968-8057-DC9C964AE445}"/>
              </a:ext>
            </a:extLst>
          </p:cNvPr>
          <p:cNvSpPr txBox="1">
            <a:spLocks/>
          </p:cNvSpPr>
          <p:nvPr/>
        </p:nvSpPr>
        <p:spPr bwMode="auto">
          <a:xfrm>
            <a:off x="250825" y="679450"/>
            <a:ext cx="86264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latin typeface="Calibri" panose="020F0502020204030204" pitchFamily="34" charset="0"/>
              </a:rPr>
              <a:t>Everybody knows how to look after </a:t>
            </a:r>
            <a:r>
              <a:rPr lang="en-GB" altLang="en-US" sz="3200" b="1">
                <a:latin typeface="Calibri" panose="020F0502020204030204" pitchFamily="34" charset="0"/>
              </a:rPr>
              <a:t>physical health</a:t>
            </a:r>
            <a:r>
              <a:rPr lang="en-GB" altLang="en-US" sz="320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49155" name="object 5">
            <a:extLst>
              <a:ext uri="{FF2B5EF4-FFF2-40B4-BE49-F238E27FC236}">
                <a16:creationId xmlns:a16="http://schemas.microsoft.com/office/drawing/2014/main" id="{7262D96E-D822-4EBF-8760-4C6A9C1DF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1852613"/>
            <a:ext cx="4813300" cy="3321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E15927-CD43-4102-9860-A8C8F3B6BC15}"/>
              </a:ext>
            </a:extLst>
          </p:cNvPr>
          <p:cNvSpPr txBox="1">
            <a:spLocks/>
          </p:cNvSpPr>
          <p:nvPr/>
        </p:nvSpPr>
        <p:spPr bwMode="auto">
          <a:xfrm>
            <a:off x="250825" y="5173663"/>
            <a:ext cx="86264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latin typeface="Calibri" panose="020F0502020204030204" pitchFamily="34" charset="0"/>
              </a:rPr>
              <a:t>…</a:t>
            </a:r>
            <a:r>
              <a:rPr lang="en-GB" altLang="en-US" sz="3200" b="1">
                <a:latin typeface="Calibri" panose="020F0502020204030204" pitchFamily="34" charset="0"/>
              </a:rPr>
              <a:t>looking after our mental health is just as important</a:t>
            </a:r>
            <a:r>
              <a:rPr lang="en-GB" altLang="en-US" sz="320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10DD65-4BC0-4DCE-B558-F84E9D774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5"/>
    </mc:Choice>
    <mc:Fallback xmlns="">
      <p:transition spd="slow" advTm="2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34E821DA-81C6-4DF7-8118-720D62810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0179" name="Content Placeholder 3">
            <a:extLst>
              <a:ext uri="{FF2B5EF4-FFF2-40B4-BE49-F238E27FC236}">
                <a16:creationId xmlns:a16="http://schemas.microsoft.com/office/drawing/2014/main" id="{F329182A-B09D-42C8-B0D3-2F8370C2E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84188"/>
            <a:ext cx="5334000" cy="4371975"/>
          </a:xfrm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id="{3E1B92F3-B2FE-46C4-9362-966EE6DC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330700"/>
            <a:ext cx="82423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218261-F509-4395-AA23-00F399A51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"/>
    </mc:Choice>
    <mc:Fallback xmlns="">
      <p:transition spd="slow" advTm="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F0D4-E2AC-4AAF-8216-90146F6CD26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384175" y="452438"/>
            <a:ext cx="8343900" cy="114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We all have feelings that come and go everyday. These are small feelings.</a:t>
            </a:r>
          </a:p>
        </p:txBody>
      </p:sp>
      <p:sp>
        <p:nvSpPr>
          <p:cNvPr id="51203" name="object 5">
            <a:extLst>
              <a:ext uri="{FF2B5EF4-FFF2-40B4-BE49-F238E27FC236}">
                <a16:creationId xmlns:a16="http://schemas.microsoft.com/office/drawing/2014/main" id="{021B0544-2EBC-4F42-BC55-C070CD777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3" y="1982788"/>
            <a:ext cx="3738562" cy="44513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5BC0E-1FBB-48BC-890C-5060CAC59914}"/>
              </a:ext>
            </a:extLst>
          </p:cNvPr>
          <p:cNvSpPr txBox="1">
            <a:spLocks noChangeArrowheads="1"/>
          </p:cNvSpPr>
          <p:nvPr/>
        </p:nvSpPr>
        <p:spPr bwMode="auto">
          <a:xfrm rot="-1246902">
            <a:off x="895350" y="2862263"/>
            <a:ext cx="172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/>
              <a:t>grumpy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EFBE3-BB3B-4D60-B97A-1096F55674AB}"/>
              </a:ext>
            </a:extLst>
          </p:cNvPr>
          <p:cNvSpPr txBox="1">
            <a:spLocks noChangeArrowheads="1"/>
          </p:cNvSpPr>
          <p:nvPr/>
        </p:nvSpPr>
        <p:spPr bwMode="auto">
          <a:xfrm rot="666505">
            <a:off x="1793875" y="4538663"/>
            <a:ext cx="1725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/>
              <a:t>happy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70D116-A3CB-4621-AB78-C47D72F81B3A}"/>
              </a:ext>
            </a:extLst>
          </p:cNvPr>
          <p:cNvSpPr txBox="1">
            <a:spLocks noChangeArrowheads="1"/>
          </p:cNvSpPr>
          <p:nvPr/>
        </p:nvSpPr>
        <p:spPr bwMode="auto">
          <a:xfrm rot="454003">
            <a:off x="5994400" y="34242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/>
              <a:t>nervous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51B71-8386-4FC9-BD6C-88CD52C81F68}"/>
              </a:ext>
            </a:extLst>
          </p:cNvPr>
          <p:cNvSpPr txBox="1">
            <a:spLocks noChangeArrowheads="1"/>
          </p:cNvSpPr>
          <p:nvPr/>
        </p:nvSpPr>
        <p:spPr bwMode="auto">
          <a:xfrm rot="-194182">
            <a:off x="5976938" y="4508500"/>
            <a:ext cx="172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>
                <a:solidFill>
                  <a:schemeClr val="tx2"/>
                </a:solidFill>
              </a:rPr>
              <a:t>sad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DF9C29-DF62-410C-A15B-B4D2C149C8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9"/>
    </mc:Choice>
    <mc:Fallback xmlns="">
      <p:transition spd="slow" advTm="2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AA07-ABD8-4317-8CEE-D93DDA16369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434975" y="554038"/>
            <a:ext cx="8340725" cy="114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Big feelings are feelings that go on for a very long time and stop us doing what we want in life.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3F1FFD-2694-4ADA-B907-3E681D433655}"/>
              </a:ext>
            </a:extLst>
          </p:cNvPr>
          <p:cNvSpPr txBox="1">
            <a:spLocks/>
          </p:cNvSpPr>
          <p:nvPr/>
        </p:nvSpPr>
        <p:spPr bwMode="auto">
          <a:xfrm>
            <a:off x="546100" y="5508625"/>
            <a:ext cx="8229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latin typeface="Calibri" panose="020F0502020204030204" pitchFamily="34" charset="0"/>
              </a:rPr>
              <a:t>They can affect our </a:t>
            </a:r>
            <a:r>
              <a:rPr lang="en-GB" altLang="en-US" sz="3200" b="1">
                <a:latin typeface="Calibri" panose="020F0502020204030204" pitchFamily="34" charset="0"/>
              </a:rPr>
              <a:t>mental health</a:t>
            </a:r>
            <a:r>
              <a:rPr lang="en-GB" altLang="en-US" sz="320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2228" name="object 2">
            <a:extLst>
              <a:ext uri="{FF2B5EF4-FFF2-40B4-BE49-F238E27FC236}">
                <a16:creationId xmlns:a16="http://schemas.microsoft.com/office/drawing/2014/main" id="{CA3E727B-F213-4783-8FDF-01B98326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828800"/>
            <a:ext cx="5260975" cy="39354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0A4207-073D-4B26-A978-08AC04313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5"/>
    </mc:Choice>
    <mc:Fallback xmlns="">
      <p:transition spd="slow" advTm="1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3|9.5|1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3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.8|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</TotalTime>
  <Words>305</Words>
  <Application>Microsoft Office PowerPoint</Application>
  <PresentationFormat>On-screen Show (4:3)</PresentationFormat>
  <Paragraphs>45</Paragraphs>
  <Slides>23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Comic Sans MS</vt:lpstr>
      <vt:lpstr>InterstatePlus Bold</vt:lpstr>
      <vt:lpstr>Custom Design</vt:lpstr>
      <vt:lpstr>2_Custom Design</vt:lpstr>
      <vt:lpstr>Default Design</vt:lpstr>
      <vt:lpstr>1_Default Design</vt:lpstr>
      <vt:lpstr>     </vt:lpstr>
      <vt:lpstr>How are you feeling?</vt:lpstr>
      <vt:lpstr>PowerPoint Presentation</vt:lpstr>
      <vt:lpstr>PowerPoint Presentation</vt:lpstr>
      <vt:lpstr>We all have mental health.   </vt:lpstr>
      <vt:lpstr>PowerPoint Presentation</vt:lpstr>
      <vt:lpstr>PowerPoint Presentation</vt:lpstr>
      <vt:lpstr>We all have feelings that come and go everyday. These are small feelings.</vt:lpstr>
      <vt:lpstr>Big feelings are feelings that go on for a very long time and stop us doing what we want in life.</vt:lpstr>
      <vt:lpstr>Who can help us?</vt:lpstr>
      <vt:lpstr>PowerPoint Presentation</vt:lpstr>
      <vt:lpstr>How do you share your feelings?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Thought…</vt:lpstr>
      <vt:lpstr>PowerPoint Presentation</vt:lpstr>
      <vt:lpstr>Make a difference today…</vt:lpstr>
      <vt:lpstr>PowerPoint Presentation</vt:lpstr>
    </vt:vector>
  </TitlesOfParts>
  <Company>Apple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elmwood</dc:creator>
  <cp:lastModifiedBy>Allen Pete</cp:lastModifiedBy>
  <cp:revision>91</cp:revision>
  <cp:lastPrinted>2021-02-05T07:37:28Z</cp:lastPrinted>
  <dcterms:created xsi:type="dcterms:W3CDTF">2015-08-21T13:15:39Z</dcterms:created>
  <dcterms:modified xsi:type="dcterms:W3CDTF">2021-02-05T11:03:14Z</dcterms:modified>
</cp:coreProperties>
</file>