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26" r:id="rId2"/>
    <p:sldId id="327" r:id="rId3"/>
    <p:sldId id="328" r:id="rId4"/>
    <p:sldId id="332" r:id="rId5"/>
    <p:sldId id="346" r:id="rId6"/>
    <p:sldId id="347" r:id="rId7"/>
    <p:sldId id="337" r:id="rId8"/>
    <p:sldId id="338" r:id="rId9"/>
    <p:sldId id="339" r:id="rId10"/>
    <p:sldId id="341" r:id="rId11"/>
    <p:sldId id="342" r:id="rId12"/>
    <p:sldId id="345" r:id="rId13"/>
    <p:sldId id="34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varScale="1">
        <p:scale>
          <a:sx n="76" d="100"/>
          <a:sy n="76" d="100"/>
        </p:scale>
        <p:origin x="58"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FF8E00-F18B-41B8-BC9D-9E85B975F825}" type="slidenum">
              <a:rPr lang="en-GB" altLang="en-US">
                <a:solidFill>
                  <a:prstClr val="black"/>
                </a:solidFill>
              </a:rPr>
              <a:pPr>
                <a:defRPr/>
              </a:pPr>
              <a:t>‹#›</a:t>
            </a:fld>
            <a:endParaRPr lang="en-GB" altLang="en-US">
              <a:solidFill>
                <a:prstClr val="black"/>
              </a:solidFill>
            </a:endParaRPr>
          </a:p>
        </p:txBody>
      </p:sp>
    </p:spTree>
    <p:extLst>
      <p:ext uri="{BB962C8B-B14F-4D97-AF65-F5344CB8AC3E}">
        <p14:creationId xmlns:p14="http://schemas.microsoft.com/office/powerpoint/2010/main" val="303367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11CA2B-4D03-4769-B6BA-5F3DDA5455A4}" type="slidenum">
              <a:rPr lang="en-GB" altLang="en-US">
                <a:solidFill>
                  <a:prstClr val="black"/>
                </a:solidFill>
              </a:rPr>
              <a:pPr>
                <a:defRPr/>
              </a:pPr>
              <a:t>‹#›</a:t>
            </a:fld>
            <a:endParaRPr lang="en-GB" altLang="en-US">
              <a:solidFill>
                <a:prstClr val="black"/>
              </a:solidFill>
            </a:endParaRPr>
          </a:p>
        </p:txBody>
      </p:sp>
    </p:spTree>
    <p:extLst>
      <p:ext uri="{BB962C8B-B14F-4D97-AF65-F5344CB8AC3E}">
        <p14:creationId xmlns:p14="http://schemas.microsoft.com/office/powerpoint/2010/main" val="798318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41D150-D2CD-440C-9BFD-214F0D6140E3}" type="slidenum">
              <a:rPr lang="en-GB" altLang="en-US">
                <a:solidFill>
                  <a:prstClr val="black"/>
                </a:solidFill>
              </a:rPr>
              <a:pPr>
                <a:defRPr/>
              </a:pPr>
              <a:t>‹#›</a:t>
            </a:fld>
            <a:endParaRPr lang="en-GB" altLang="en-US">
              <a:solidFill>
                <a:prstClr val="black"/>
              </a:solidFill>
            </a:endParaRPr>
          </a:p>
        </p:txBody>
      </p:sp>
    </p:spTree>
    <p:extLst>
      <p:ext uri="{BB962C8B-B14F-4D97-AF65-F5344CB8AC3E}">
        <p14:creationId xmlns:p14="http://schemas.microsoft.com/office/powerpoint/2010/main" val="175781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0E0275-B145-4E73-B361-B158FD98B249}" type="slidenum">
              <a:rPr lang="en-GB" altLang="en-US">
                <a:solidFill>
                  <a:prstClr val="black"/>
                </a:solidFill>
              </a:rPr>
              <a:pPr>
                <a:defRPr/>
              </a:pPr>
              <a:t>‹#›</a:t>
            </a:fld>
            <a:endParaRPr lang="en-GB" altLang="en-US">
              <a:solidFill>
                <a:prstClr val="black"/>
              </a:solidFill>
            </a:endParaRPr>
          </a:p>
        </p:txBody>
      </p:sp>
    </p:spTree>
    <p:extLst>
      <p:ext uri="{BB962C8B-B14F-4D97-AF65-F5344CB8AC3E}">
        <p14:creationId xmlns:p14="http://schemas.microsoft.com/office/powerpoint/2010/main" val="1810647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8F226E-4728-45CF-9BBD-485DD3AAC5E8}" type="slidenum">
              <a:rPr lang="en-GB" altLang="en-US">
                <a:solidFill>
                  <a:prstClr val="black"/>
                </a:solidFill>
              </a:rPr>
              <a:pPr>
                <a:defRPr/>
              </a:pPr>
              <a:t>‹#›</a:t>
            </a:fld>
            <a:endParaRPr lang="en-GB" altLang="en-US">
              <a:solidFill>
                <a:prstClr val="black"/>
              </a:solidFill>
            </a:endParaRPr>
          </a:p>
        </p:txBody>
      </p:sp>
    </p:spTree>
    <p:extLst>
      <p:ext uri="{BB962C8B-B14F-4D97-AF65-F5344CB8AC3E}">
        <p14:creationId xmlns:p14="http://schemas.microsoft.com/office/powerpoint/2010/main" val="3947521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E3EAAE-3015-40A4-A82F-43BED4218E83}" type="slidenum">
              <a:rPr lang="en-GB" altLang="en-US">
                <a:solidFill>
                  <a:prstClr val="black"/>
                </a:solidFill>
              </a:rPr>
              <a:pPr>
                <a:defRPr/>
              </a:pPr>
              <a:t>‹#›</a:t>
            </a:fld>
            <a:endParaRPr lang="en-GB" altLang="en-US">
              <a:solidFill>
                <a:prstClr val="black"/>
              </a:solidFill>
            </a:endParaRPr>
          </a:p>
        </p:txBody>
      </p:sp>
    </p:spTree>
    <p:extLst>
      <p:ext uri="{BB962C8B-B14F-4D97-AF65-F5344CB8AC3E}">
        <p14:creationId xmlns:p14="http://schemas.microsoft.com/office/powerpoint/2010/main" val="2488172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4E94CB-0EB6-493F-8985-D3F0EEDA7647}" type="slidenum">
              <a:rPr lang="en-GB" altLang="en-US">
                <a:solidFill>
                  <a:prstClr val="black"/>
                </a:solidFill>
              </a:rPr>
              <a:pPr>
                <a:defRPr/>
              </a:pPr>
              <a:t>‹#›</a:t>
            </a:fld>
            <a:endParaRPr lang="en-GB" altLang="en-US">
              <a:solidFill>
                <a:prstClr val="black"/>
              </a:solidFill>
            </a:endParaRPr>
          </a:p>
        </p:txBody>
      </p:sp>
    </p:spTree>
    <p:extLst>
      <p:ext uri="{BB962C8B-B14F-4D97-AF65-F5344CB8AC3E}">
        <p14:creationId xmlns:p14="http://schemas.microsoft.com/office/powerpoint/2010/main" val="32162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C50F6B-99F3-4C80-AA64-17B7BE5F824C}" type="slidenum">
              <a:rPr lang="en-GB" altLang="en-US">
                <a:solidFill>
                  <a:prstClr val="black"/>
                </a:solidFill>
              </a:rPr>
              <a:pPr>
                <a:defRPr/>
              </a:pPr>
              <a:t>‹#›</a:t>
            </a:fld>
            <a:endParaRPr lang="en-GB" altLang="en-US">
              <a:solidFill>
                <a:prstClr val="black"/>
              </a:solidFill>
            </a:endParaRPr>
          </a:p>
        </p:txBody>
      </p:sp>
    </p:spTree>
    <p:extLst>
      <p:ext uri="{BB962C8B-B14F-4D97-AF65-F5344CB8AC3E}">
        <p14:creationId xmlns:p14="http://schemas.microsoft.com/office/powerpoint/2010/main" val="232206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F3933FD-F1F3-4849-983C-68A837B96413}" type="slidenum">
              <a:rPr lang="en-GB" altLang="en-US">
                <a:solidFill>
                  <a:prstClr val="black"/>
                </a:solidFill>
              </a:rPr>
              <a:pPr>
                <a:defRPr/>
              </a:pPr>
              <a:t>‹#›</a:t>
            </a:fld>
            <a:endParaRPr lang="en-GB" altLang="en-US">
              <a:solidFill>
                <a:prstClr val="black"/>
              </a:solidFill>
            </a:endParaRPr>
          </a:p>
        </p:txBody>
      </p:sp>
    </p:spTree>
    <p:extLst>
      <p:ext uri="{BB962C8B-B14F-4D97-AF65-F5344CB8AC3E}">
        <p14:creationId xmlns:p14="http://schemas.microsoft.com/office/powerpoint/2010/main" val="2923155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E4663A-5232-4008-92A1-B37391D605ED}" type="slidenum">
              <a:rPr lang="en-GB" altLang="en-US">
                <a:solidFill>
                  <a:prstClr val="black"/>
                </a:solidFill>
              </a:rPr>
              <a:pPr>
                <a:defRPr/>
              </a:pPr>
              <a:t>‹#›</a:t>
            </a:fld>
            <a:endParaRPr lang="en-GB" altLang="en-US">
              <a:solidFill>
                <a:prstClr val="black"/>
              </a:solidFill>
            </a:endParaRPr>
          </a:p>
        </p:txBody>
      </p:sp>
    </p:spTree>
    <p:extLst>
      <p:ext uri="{BB962C8B-B14F-4D97-AF65-F5344CB8AC3E}">
        <p14:creationId xmlns:p14="http://schemas.microsoft.com/office/powerpoint/2010/main" val="550320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482D33-A074-4729-8172-4FB25EAE542D}" type="slidenum">
              <a:rPr lang="en-GB" altLang="en-US">
                <a:solidFill>
                  <a:prstClr val="black"/>
                </a:solidFill>
              </a:rPr>
              <a:pPr>
                <a:defRPr/>
              </a:pPr>
              <a:t>‹#›</a:t>
            </a:fld>
            <a:endParaRPr lang="en-GB" altLang="en-US">
              <a:solidFill>
                <a:prstClr val="black"/>
              </a:solidFill>
            </a:endParaRPr>
          </a:p>
        </p:txBody>
      </p:sp>
    </p:spTree>
    <p:extLst>
      <p:ext uri="{BB962C8B-B14F-4D97-AF65-F5344CB8AC3E}">
        <p14:creationId xmlns:p14="http://schemas.microsoft.com/office/powerpoint/2010/main" val="401357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704AFC"/>
            </a:gs>
            <a:gs pos="16000">
              <a:srgbClr val="D2C6FE"/>
            </a:gs>
            <a:gs pos="69000">
              <a:srgbClr val="C4D6EB"/>
            </a:gs>
            <a:gs pos="85001">
              <a:srgbClr val="FFEBFA"/>
            </a:gs>
            <a:gs pos="100000">
              <a:srgbClr val="D2C6FE"/>
            </a:gs>
          </a:gsLst>
          <a:lin ang="27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i="0">
                <a:latin typeface="+mn-lt"/>
              </a:defRPr>
            </a:lvl1pPr>
          </a:lstStyle>
          <a:p>
            <a:pPr fontAlgn="base">
              <a:spcBef>
                <a:spcPct val="0"/>
              </a:spcBef>
              <a:spcAft>
                <a:spcPct val="0"/>
              </a:spcAft>
              <a:defRPr/>
            </a:pPr>
            <a:endParaRPr lang="en-GB">
              <a:solidFill>
                <a:prstClr val="black"/>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i="0">
                <a:latin typeface="+mn-lt"/>
              </a:defRPr>
            </a:lvl1pPr>
          </a:lstStyle>
          <a:p>
            <a:pPr fontAlgn="base">
              <a:spcBef>
                <a:spcPct val="0"/>
              </a:spcBef>
              <a:spcAft>
                <a:spcPct val="0"/>
              </a:spcAft>
              <a:defRPr/>
            </a:pPr>
            <a:endParaRPr lang="en-GB">
              <a:solidFill>
                <a:prstClr val="black"/>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i="0">
                <a:latin typeface="Arial" panose="020B0604020202020204" pitchFamily="34" charset="0"/>
              </a:defRPr>
            </a:lvl1pPr>
          </a:lstStyle>
          <a:p>
            <a:pPr fontAlgn="base">
              <a:spcBef>
                <a:spcPct val="0"/>
              </a:spcBef>
              <a:spcAft>
                <a:spcPct val="0"/>
              </a:spcAft>
              <a:defRPr/>
            </a:pPr>
            <a:fld id="{9A9CE1DE-394B-4ACF-A321-992DD1A624F9}" type="slidenum">
              <a:rPr lang="en-GB" altLang="en-US">
                <a:solidFill>
                  <a:prstClr val="black"/>
                </a:solidFill>
              </a:rPr>
              <a:pPr fontAlgn="base">
                <a:spcBef>
                  <a:spcPct val="0"/>
                </a:spcBef>
                <a:spcAft>
                  <a:spcPct val="0"/>
                </a:spcAft>
                <a:defRPr/>
              </a:pPr>
              <a:t>‹#›</a:t>
            </a:fld>
            <a:endParaRPr lang="en-GB" altLang="en-US">
              <a:solidFill>
                <a:prstClr val="black"/>
              </a:solidFill>
            </a:endParaRPr>
          </a:p>
        </p:txBody>
      </p:sp>
    </p:spTree>
    <p:extLst>
      <p:ext uri="{BB962C8B-B14F-4D97-AF65-F5344CB8AC3E}">
        <p14:creationId xmlns:p14="http://schemas.microsoft.com/office/powerpoint/2010/main" val="3120827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3" Type="http://schemas.openxmlformats.org/officeDocument/2006/relationships/audio" Target="../media/media4.m4a"/><Relationship Id="rId7" Type="http://schemas.openxmlformats.org/officeDocument/2006/relationships/image" Target="../media/image7.png"/><Relationship Id="rId12" Type="http://schemas.openxmlformats.org/officeDocument/2006/relationships/image" Target="../media/image12.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9.png"/><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17.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7.m4a"/><Relationship Id="rId7" Type="http://schemas.openxmlformats.org/officeDocument/2006/relationships/image" Target="../media/image20.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image" Target="../media/image25.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image" Target="../media/image28.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pPr eaLnBrk="1" hangingPunct="1"/>
            <a:br>
              <a:rPr lang="en-GB" altLang="en-US" sz="4000"/>
            </a:br>
            <a:br>
              <a:rPr lang="en-GB" altLang="en-US" sz="4000"/>
            </a:br>
            <a:br>
              <a:rPr lang="en-GB" altLang="en-US" sz="4000"/>
            </a:br>
            <a:br>
              <a:rPr lang="en-GB" altLang="en-US" sz="4000"/>
            </a:br>
            <a:br>
              <a:rPr lang="en-GB" altLang="en-US" sz="4000"/>
            </a:br>
            <a:endParaRPr lang="en-US" altLang="en-US" i="1">
              <a:solidFill>
                <a:srgbClr val="FF0000"/>
              </a:solidFill>
            </a:endParaRPr>
          </a:p>
        </p:txBody>
      </p:sp>
      <p:sp>
        <p:nvSpPr>
          <p:cNvPr id="852995" name="Rectangle 3"/>
          <p:cNvSpPr>
            <a:spLocks noGrp="1" noChangeArrowheads="1"/>
          </p:cNvSpPr>
          <p:nvPr>
            <p:ph type="body" idx="1"/>
          </p:nvPr>
        </p:nvSpPr>
        <p:spPr>
          <a:xfrm>
            <a:off x="1992314" y="4941889"/>
            <a:ext cx="7343775" cy="503237"/>
          </a:xfrm>
        </p:spPr>
        <p:txBody>
          <a:bodyPr>
            <a:normAutofit fontScale="40000" lnSpcReduction="20000"/>
          </a:bodyPr>
          <a:lstStyle/>
          <a:p>
            <a:pPr algn="ctr" eaLnBrk="1" hangingPunct="1">
              <a:buFontTx/>
              <a:buNone/>
              <a:defRPr/>
            </a:pPr>
            <a:br>
              <a:rPr lang="en-GB" dirty="0"/>
            </a:br>
            <a:endParaRPr lang="en-US" sz="4000" b="1" i="1" dirty="0">
              <a:solidFill>
                <a:srgbClr val="FF0000"/>
              </a:solidFill>
              <a:effectLst>
                <a:outerShdw blurRad="38100" dist="38100" dir="2700000" algn="tl">
                  <a:srgbClr val="000000"/>
                </a:outerShdw>
              </a:effectLst>
            </a:endParaRPr>
          </a:p>
        </p:txBody>
      </p:sp>
      <p:pic>
        <p:nvPicPr>
          <p:cNvPr id="410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4063" y="812800"/>
            <a:ext cx="7632700"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2"/>
          <p:cNvSpPr txBox="1">
            <a:spLocks noChangeArrowheads="1"/>
          </p:cNvSpPr>
          <p:nvPr/>
        </p:nvSpPr>
        <p:spPr bwMode="auto">
          <a:xfrm>
            <a:off x="4008438" y="5422900"/>
            <a:ext cx="489585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6600">
                <a:latin typeface="Calibri" panose="020F0502020204030204" pitchFamily="34" charset="0"/>
              </a:rPr>
              <a:t>Welcome</a:t>
            </a:r>
          </a:p>
        </p:txBody>
      </p:sp>
      <p:pic>
        <p:nvPicPr>
          <p:cNvPr id="6" name="Audio 5">
            <a:hlinkClick r:id="" action="ppaction://media"/>
            <a:extLst>
              <a:ext uri="{FF2B5EF4-FFF2-40B4-BE49-F238E27FC236}">
                <a16:creationId xmlns:a16="http://schemas.microsoft.com/office/drawing/2014/main" id="{D60B5A84-09ED-4574-9515-A5EC33EF4A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93282607"/>
      </p:ext>
    </p:extLst>
  </p:cSld>
  <p:clrMapOvr>
    <a:masterClrMapping/>
  </p:clrMapOvr>
  <p:transition spd="slow" advTm="65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5">
            <a:extLst>
              <a:ext uri="{FF2B5EF4-FFF2-40B4-BE49-F238E27FC236}">
                <a16:creationId xmlns:a16="http://schemas.microsoft.com/office/drawing/2014/main" id="{448BE72E-A037-4707-A268-3FA2F798C4D9}"/>
              </a:ext>
            </a:extLst>
          </p:cNvPr>
          <p:cNvSpPr>
            <a:spLocks noGrp="1" noChangeArrowheads="1"/>
          </p:cNvSpPr>
          <p:nvPr>
            <p:ph type="ctrTitle"/>
          </p:nvPr>
        </p:nvSpPr>
        <p:spPr>
          <a:xfrm>
            <a:off x="2123132" y="3734616"/>
            <a:ext cx="7772400" cy="2952750"/>
          </a:xfrm>
        </p:spPr>
        <p:txBody>
          <a:bodyPr anchor="ctr"/>
          <a:lstStyle/>
          <a:p>
            <a:r>
              <a:rPr lang="en-GB" altLang="en-US" sz="3600" dirty="0">
                <a:latin typeface="Calibri" panose="020F0502020204030204" pitchFamily="34" charset="0"/>
              </a:rPr>
              <a:t>Which all goes to show that</a:t>
            </a:r>
            <a:br>
              <a:rPr lang="en-GB" altLang="en-US" sz="3600" dirty="0">
                <a:latin typeface="Calibri" panose="020F0502020204030204" pitchFamily="34" charset="0"/>
              </a:rPr>
            </a:br>
            <a:r>
              <a:rPr lang="en-GB" altLang="en-US" sz="3600" dirty="0">
                <a:latin typeface="Calibri" panose="020F0502020204030204" pitchFamily="34" charset="0"/>
              </a:rPr>
              <a:t> when everyone works TOGETHER, we can do things that you can’t do all by yourself! </a:t>
            </a:r>
          </a:p>
        </p:txBody>
      </p:sp>
      <p:sp>
        <p:nvSpPr>
          <p:cNvPr id="4" name="WordArt 6">
            <a:extLst>
              <a:ext uri="{FF2B5EF4-FFF2-40B4-BE49-F238E27FC236}">
                <a16:creationId xmlns:a16="http://schemas.microsoft.com/office/drawing/2014/main" id="{343B5E85-80E4-4947-95FB-ED9592C99FE2}"/>
              </a:ext>
            </a:extLst>
          </p:cNvPr>
          <p:cNvSpPr>
            <a:spLocks noChangeArrowheads="1" noChangeShapeType="1" noTextEdit="1"/>
          </p:cNvSpPr>
          <p:nvPr/>
        </p:nvSpPr>
        <p:spPr bwMode="auto">
          <a:xfrm>
            <a:off x="3793654" y="447504"/>
            <a:ext cx="4752975" cy="29035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96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panose="020B0806030902050204" pitchFamily="34" charset="0"/>
              </a:rPr>
              <a:t>POP!</a:t>
            </a:r>
          </a:p>
        </p:txBody>
      </p:sp>
      <p:sp>
        <p:nvSpPr>
          <p:cNvPr id="2" name="Subtitle 1"/>
          <p:cNvSpPr>
            <a:spLocks noGrp="1"/>
          </p:cNvSpPr>
          <p:nvPr>
            <p:ph type="subTitle" idx="1"/>
          </p:nvPr>
        </p:nvSpPr>
        <p:spPr/>
        <p:txBody>
          <a:bodyPr/>
          <a:lstStyle/>
          <a:p>
            <a:endParaRPr lang="en-GB" dirty="0"/>
          </a:p>
        </p:txBody>
      </p:sp>
      <p:pic>
        <p:nvPicPr>
          <p:cNvPr id="3" name="Audio 2">
            <a:hlinkClick r:id="" action="ppaction://media"/>
            <a:extLst>
              <a:ext uri="{FF2B5EF4-FFF2-40B4-BE49-F238E27FC236}">
                <a16:creationId xmlns:a16="http://schemas.microsoft.com/office/drawing/2014/main" id="{370EA86E-19ED-43DF-80C4-847D9459999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494723445"/>
      </p:ext>
    </p:extLst>
  </p:cSld>
  <p:clrMapOvr>
    <a:masterClrMapping/>
  </p:clrMapOvr>
  <mc:AlternateContent xmlns:mc="http://schemas.openxmlformats.org/markup-compatibility/2006">
    <mc:Choice xmlns:p14="http://schemas.microsoft.com/office/powerpoint/2010/main" Requires="p14">
      <p:transition spd="slow" p14:dur="2000" advTm="23739"/>
    </mc:Choice>
    <mc:Fallback>
      <p:transition spd="slow" advTm="23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869"/>
                                        </p:tgtEl>
                                        <p:attrNameLst>
                                          <p:attrName>style.visibility</p:attrName>
                                        </p:attrNameLst>
                                      </p:cBhvr>
                                      <p:to>
                                        <p:strVal val="visible"/>
                                      </p:to>
                                    </p:set>
                                    <p:anim calcmode="lin" valueType="num">
                                      <p:cBhvr additive="base">
                                        <p:cTn id="17" dur="500" fill="hold"/>
                                        <p:tgtEl>
                                          <p:spTgt spid="36869"/>
                                        </p:tgtEl>
                                        <p:attrNameLst>
                                          <p:attrName>ppt_x</p:attrName>
                                        </p:attrNameLst>
                                      </p:cBhvr>
                                      <p:tavLst>
                                        <p:tav tm="0">
                                          <p:val>
                                            <p:strVal val="#ppt_x"/>
                                          </p:val>
                                        </p:tav>
                                        <p:tav tm="100000">
                                          <p:val>
                                            <p:strVal val="#ppt_x"/>
                                          </p:val>
                                        </p:tav>
                                      </p:tavLst>
                                    </p:anim>
                                    <p:anim calcmode="lin" valueType="num">
                                      <p:cBhvr additive="base">
                                        <p:cTn id="18" dur="500" fill="hold"/>
                                        <p:tgtEl>
                                          <p:spTgt spid="368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36869"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00EC9-965D-4AF8-9DBE-DDE7C02CDB37}"/>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624B98BA-2DFD-4BAD-BCBC-D5346394A372}"/>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7925F4BA-8618-4484-A2BF-7C921DA8047A}"/>
              </a:ext>
            </a:extLst>
          </p:cNvPr>
          <p:cNvPicPr>
            <a:picLocks noChangeAspect="1"/>
          </p:cNvPicPr>
          <p:nvPr/>
        </p:nvPicPr>
        <p:blipFill rotWithShape="1">
          <a:blip r:embed="rId5"/>
          <a:srcRect l="23202" t="29444" r="38751" b="5555"/>
          <a:stretch/>
        </p:blipFill>
        <p:spPr>
          <a:xfrm>
            <a:off x="535887" y="340365"/>
            <a:ext cx="6647988" cy="6388621"/>
          </a:xfrm>
          <a:prstGeom prst="rect">
            <a:avLst/>
          </a:prstGeom>
        </p:spPr>
      </p:pic>
      <p:sp>
        <p:nvSpPr>
          <p:cNvPr id="4" name="Left Arrow 3"/>
          <p:cNvSpPr/>
          <p:nvPr/>
        </p:nvSpPr>
        <p:spPr bwMode="auto">
          <a:xfrm>
            <a:off x="4415481" y="3723502"/>
            <a:ext cx="6952735" cy="626076"/>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Comic Sans MS" pitchFamily="66" charset="0"/>
            </a:endParaRPr>
          </a:p>
        </p:txBody>
      </p:sp>
      <p:pic>
        <p:nvPicPr>
          <p:cNvPr id="6" name="Audio 5">
            <a:hlinkClick r:id="" action="ppaction://media"/>
            <a:extLst>
              <a:ext uri="{FF2B5EF4-FFF2-40B4-BE49-F238E27FC236}">
                <a16:creationId xmlns:a16="http://schemas.microsoft.com/office/drawing/2014/main" id="{D15A9589-BCA6-4998-AA9B-AAB8DA0315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615355956"/>
      </p:ext>
    </p:extLst>
  </p:cSld>
  <p:clrMapOvr>
    <a:masterClrMapping/>
  </p:clrMapOvr>
  <mc:AlternateContent xmlns:mc="http://schemas.openxmlformats.org/markup-compatibility/2006">
    <mc:Choice xmlns:p14="http://schemas.microsoft.com/office/powerpoint/2010/main" Requires="p14">
      <p:transition spd="slow" p14:dur="2000" advTm="60471"/>
    </mc:Choice>
    <mc:Fallback>
      <p:transition spd="slow" advTm="60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1703388" y="274638"/>
            <a:ext cx="8229600" cy="1143000"/>
          </a:xfrm>
        </p:spPr>
        <p:txBody>
          <a:bodyPr/>
          <a:lstStyle/>
          <a:p>
            <a:pPr algn="l"/>
            <a:r>
              <a:rPr lang="en-GB" altLang="en-US" i="1">
                <a:solidFill>
                  <a:schemeClr val="tx1"/>
                </a:solidFill>
                <a:latin typeface="Calibri" panose="020F0502020204030204" pitchFamily="34" charset="0"/>
              </a:rPr>
              <a:t>Pause for Thought…</a:t>
            </a:r>
            <a:endParaRPr lang="en-US" altLang="en-US" i="1">
              <a:solidFill>
                <a:schemeClr val="tx1"/>
              </a:solidFill>
              <a:latin typeface="Calibri" panose="020F0502020204030204" pitchFamily="34" charset="0"/>
            </a:endParaRPr>
          </a:p>
        </p:txBody>
      </p:sp>
      <p:sp>
        <p:nvSpPr>
          <p:cNvPr id="22531" name="Rectangle 4"/>
          <p:cNvSpPr>
            <a:spLocks noGrp="1" noChangeArrowheads="1"/>
          </p:cNvSpPr>
          <p:nvPr>
            <p:ph type="body" idx="1"/>
          </p:nvPr>
        </p:nvSpPr>
        <p:spPr>
          <a:xfrm>
            <a:off x="436605" y="1417638"/>
            <a:ext cx="9424945" cy="4525962"/>
          </a:xfrm>
        </p:spPr>
        <p:txBody>
          <a:bodyPr/>
          <a:lstStyle/>
          <a:p>
            <a:pPr marL="0" indent="0">
              <a:buNone/>
            </a:pPr>
            <a:r>
              <a:rPr lang="en-GB" altLang="en-US" sz="2000" dirty="0">
                <a:latin typeface="Calibri" panose="020F0502020204030204" pitchFamily="34" charset="0"/>
              </a:rPr>
              <a:t>There are times when people need to do the same thing. In addition, many of us enjoy teamwork that is aimed at helping others or doing things together,</a:t>
            </a:r>
          </a:p>
          <a:p>
            <a:pPr marL="0" indent="0">
              <a:buNone/>
            </a:pPr>
            <a:endParaRPr lang="en-GB" altLang="en-US" sz="2000" dirty="0">
              <a:latin typeface="Calibri" panose="020F0502020204030204" pitchFamily="34" charset="0"/>
            </a:endParaRPr>
          </a:p>
          <a:p>
            <a:pPr marL="0" indent="0">
              <a:buNone/>
            </a:pPr>
            <a:r>
              <a:rPr lang="en-GB" altLang="en-US" sz="2000" dirty="0">
                <a:latin typeface="Calibri" panose="020F0502020204030204" pitchFamily="34" charset="0"/>
              </a:rPr>
              <a:t>When we face a huge challenge or are faced with a big task, it’s important to pull together. Everyone’s effort is crucial and, just like the mouse in the story, the smallest help can make all the difference. Think about how you can work together with others today.</a:t>
            </a:r>
          </a:p>
          <a:p>
            <a:pPr marL="0" indent="0">
              <a:buNone/>
            </a:pPr>
            <a:endParaRPr lang="en-GB" altLang="en-US" sz="2000" dirty="0">
              <a:latin typeface="Calibri" panose="020F0502020204030204" pitchFamily="34" charset="0"/>
            </a:endParaRPr>
          </a:p>
          <a:p>
            <a:pPr marL="0" indent="0">
              <a:buNone/>
            </a:pPr>
            <a:r>
              <a:rPr lang="en-GB" altLang="en-US" sz="2000" dirty="0">
                <a:latin typeface="Calibri" panose="020F0502020204030204" pitchFamily="34" charset="0"/>
              </a:rPr>
              <a:t>Think about the times when someone has done something that has helped you. Often, these are not enormous things: maybe someone helped you when you fell over or they have been kind to you when you were feeling sad. Try and do some little </a:t>
            </a:r>
            <a:r>
              <a:rPr lang="en-GB" altLang="en-US" sz="2000">
                <a:latin typeface="Calibri" panose="020F0502020204030204" pitchFamily="34" charset="0"/>
              </a:rPr>
              <a:t>things which </a:t>
            </a:r>
            <a:r>
              <a:rPr lang="en-GB" altLang="en-US" sz="2000" dirty="0">
                <a:latin typeface="Calibri" panose="020F0502020204030204" pitchFamily="34" charset="0"/>
              </a:rPr>
              <a:t>might make a big difference to other people.</a:t>
            </a:r>
          </a:p>
        </p:txBody>
      </p:sp>
      <p:pic>
        <p:nvPicPr>
          <p:cNvPr id="2253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08419" y="180976"/>
            <a:ext cx="15414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52100" y="4432301"/>
            <a:ext cx="1052513"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3D2F0FC-F8E2-499B-9EB8-718478666A8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615529591"/>
      </p:ext>
    </p:extLst>
  </p:cSld>
  <p:clrMapOvr>
    <a:masterClrMapping/>
  </p:clrMapOvr>
  <p:transition spd="slow" advTm="753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2531">
                                            <p:txEl>
                                              <p:pRg st="0" end="0"/>
                                            </p:txEl>
                                          </p:spTgt>
                                        </p:tgtEl>
                                        <p:attrNameLst>
                                          <p:attrName>style.visibility</p:attrName>
                                        </p:attrNameLst>
                                      </p:cBhvr>
                                      <p:to>
                                        <p:strVal val="visible"/>
                                      </p:to>
                                    </p:set>
                                    <p:anim calcmode="lin" valueType="num">
                                      <p:cBhvr additive="base">
                                        <p:cTn id="11"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 calcmode="lin" valueType="num">
                                      <p:cBhvr additive="base">
                                        <p:cTn id="17"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531">
                                            <p:txEl>
                                              <p:pRg st="4" end="4"/>
                                            </p:txEl>
                                          </p:spTgt>
                                        </p:tgtEl>
                                        <p:attrNameLst>
                                          <p:attrName>style.visibility</p:attrName>
                                        </p:attrNameLst>
                                      </p:cBhvr>
                                      <p:to>
                                        <p:strVal val="visible"/>
                                      </p:to>
                                    </p:set>
                                    <p:anim calcmode="lin" valueType="num">
                                      <p:cBhvr additive="base">
                                        <p:cTn id="23" dur="500" fill="hold"/>
                                        <p:tgtEl>
                                          <p:spTgt spid="2253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5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E811419-C029-4C0F-80FF-062D19CFAF04}"/>
              </a:ext>
            </a:extLst>
          </p:cNvPr>
          <p:cNvSpPr>
            <a:spLocks noGrp="1" noChangeArrowheads="1"/>
          </p:cNvSpPr>
          <p:nvPr>
            <p:ph type="body" idx="1"/>
          </p:nvPr>
        </p:nvSpPr>
        <p:spPr>
          <a:xfrm>
            <a:off x="1919288" y="333375"/>
            <a:ext cx="8229600" cy="5505450"/>
          </a:xfrm>
        </p:spPr>
        <p:txBody>
          <a:bodyPr/>
          <a:lstStyle/>
          <a:p>
            <a:pPr>
              <a:buFontTx/>
              <a:buNone/>
            </a:pPr>
            <a:r>
              <a:rPr lang="en-GB" altLang="en-US" sz="8000" b="1">
                <a:solidFill>
                  <a:schemeClr val="accent2"/>
                </a:solidFill>
                <a:latin typeface="Arial Rounded MT Bold" panose="020F0704030504030204" pitchFamily="34" charset="0"/>
              </a:rPr>
              <a:t>T</a:t>
            </a:r>
            <a:r>
              <a:rPr lang="en-GB" altLang="en-US" sz="8000">
                <a:latin typeface="Arial Rounded MT Bold" panose="020F0704030504030204" pitchFamily="34" charset="0"/>
              </a:rPr>
              <a:t>ogether</a:t>
            </a:r>
          </a:p>
          <a:p>
            <a:pPr>
              <a:buFontTx/>
              <a:buNone/>
            </a:pPr>
            <a:r>
              <a:rPr lang="en-GB" altLang="en-US" sz="8000">
                <a:solidFill>
                  <a:schemeClr val="accent2"/>
                </a:solidFill>
                <a:latin typeface="Arial Rounded MT Bold" panose="020F0704030504030204" pitchFamily="34" charset="0"/>
              </a:rPr>
              <a:t>E</a:t>
            </a:r>
            <a:r>
              <a:rPr lang="en-GB" altLang="en-US" sz="8000">
                <a:latin typeface="Arial Rounded MT Bold" panose="020F0704030504030204" pitchFamily="34" charset="0"/>
              </a:rPr>
              <a:t>veryone</a:t>
            </a:r>
          </a:p>
          <a:p>
            <a:pPr>
              <a:buFontTx/>
              <a:buNone/>
            </a:pPr>
            <a:r>
              <a:rPr lang="en-GB" altLang="en-US" sz="8000">
                <a:solidFill>
                  <a:schemeClr val="accent2"/>
                </a:solidFill>
                <a:latin typeface="Arial Rounded MT Bold" panose="020F0704030504030204" pitchFamily="34" charset="0"/>
              </a:rPr>
              <a:t>A</a:t>
            </a:r>
            <a:r>
              <a:rPr lang="en-GB" altLang="en-US" sz="8000">
                <a:latin typeface="Arial Rounded MT Bold" panose="020F0704030504030204" pitchFamily="34" charset="0"/>
              </a:rPr>
              <a:t>chieves</a:t>
            </a:r>
          </a:p>
          <a:p>
            <a:pPr>
              <a:buFontTx/>
              <a:buNone/>
            </a:pPr>
            <a:r>
              <a:rPr lang="en-GB" altLang="en-US" sz="8000">
                <a:solidFill>
                  <a:schemeClr val="accent2"/>
                </a:solidFill>
                <a:latin typeface="Arial Rounded MT Bold" panose="020F0704030504030204" pitchFamily="34" charset="0"/>
              </a:rPr>
              <a:t>M</a:t>
            </a:r>
            <a:r>
              <a:rPr lang="en-GB" altLang="en-US" sz="8000">
                <a:latin typeface="Arial Rounded MT Bold" panose="020F0704030504030204" pitchFamily="34" charset="0"/>
              </a:rPr>
              <a:t>ore</a:t>
            </a:r>
            <a:endParaRPr lang="en-US" altLang="en-US" sz="8000">
              <a:latin typeface="Arial Rounded MT Bold" panose="020F0704030504030204" pitchFamily="34" charset="0"/>
            </a:endParaRPr>
          </a:p>
        </p:txBody>
      </p:sp>
      <p:pic>
        <p:nvPicPr>
          <p:cNvPr id="3076" name="Picture 4">
            <a:extLst>
              <a:ext uri="{FF2B5EF4-FFF2-40B4-BE49-F238E27FC236}">
                <a16:creationId xmlns:a16="http://schemas.microsoft.com/office/drawing/2014/main" id="{B2941204-FA37-452D-9F07-E5ECDD830A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0826" y="2997200"/>
            <a:ext cx="4067175" cy="36147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3F4DF8F-DFF1-4E76-9C54-AF83DC9819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8164" y="476251"/>
            <a:ext cx="3527425" cy="232727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E81A67E0-B72C-4663-A213-D522F53FB2B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37966829"/>
      </p:ext>
    </p:extLst>
  </p:cSld>
  <p:clrMapOvr>
    <a:masterClrMapping/>
  </p:clrMapOvr>
  <p:transition advClick="0" advTm="27415">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074">
                                            <p:txEl>
                                              <p:pRg st="0" end="0"/>
                                            </p:txEl>
                                          </p:spTgt>
                                        </p:tgtEl>
                                        <p:attrNameLst>
                                          <p:attrName>style.visibility</p:attrName>
                                        </p:attrNameLst>
                                      </p:cBhvr>
                                      <p:to>
                                        <p:strVal val="visible"/>
                                      </p:to>
                                    </p:set>
                                    <p:anim calcmode="lin" valueType="num">
                                      <p:cBhvr additive="base">
                                        <p:cTn id="11" dur="500" fill="hold"/>
                                        <p:tgtEl>
                                          <p:spTgt spid="307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4">
                                            <p:txEl>
                                              <p:pRg st="1" end="1"/>
                                            </p:txEl>
                                          </p:spTgt>
                                        </p:tgtEl>
                                        <p:attrNameLst>
                                          <p:attrName>style.visibility</p:attrName>
                                        </p:attrNameLst>
                                      </p:cBhvr>
                                      <p:to>
                                        <p:strVal val="visible"/>
                                      </p:to>
                                    </p:set>
                                    <p:anim calcmode="lin" valueType="num">
                                      <p:cBhvr additive="base">
                                        <p:cTn id="17" dur="500" fill="hold"/>
                                        <p:tgtEl>
                                          <p:spTgt spid="307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7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074">
                                            <p:txEl>
                                              <p:pRg st="2" end="2"/>
                                            </p:txEl>
                                          </p:spTgt>
                                        </p:tgtEl>
                                        <p:attrNameLst>
                                          <p:attrName>style.visibility</p:attrName>
                                        </p:attrNameLst>
                                      </p:cBhvr>
                                      <p:to>
                                        <p:strVal val="visible"/>
                                      </p:to>
                                    </p:set>
                                    <p:anim calcmode="lin" valueType="num">
                                      <p:cBhvr additive="base">
                                        <p:cTn id="23" dur="500" fill="hold"/>
                                        <p:tgtEl>
                                          <p:spTgt spid="307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074">
                                            <p:txEl>
                                              <p:pRg st="3" end="3"/>
                                            </p:txEl>
                                          </p:spTgt>
                                        </p:tgtEl>
                                        <p:attrNameLst>
                                          <p:attrName>style.visibility</p:attrName>
                                        </p:attrNameLst>
                                      </p:cBhvr>
                                      <p:to>
                                        <p:strVal val="visible"/>
                                      </p:to>
                                    </p:set>
                                    <p:anim calcmode="lin" valueType="num">
                                      <p:cBhvr additive="base">
                                        <p:cTn id="29" dur="500" fill="hold"/>
                                        <p:tgtEl>
                                          <p:spTgt spid="307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383339" y="1700214"/>
            <a:ext cx="3756025" cy="2435225"/>
          </a:xfrm>
        </p:spPr>
        <p:txBody>
          <a:bodyPr/>
          <a:lstStyle/>
          <a:p>
            <a:r>
              <a:rPr lang="en-GB" altLang="en-US"/>
              <a:t>How are you feeling?</a:t>
            </a:r>
          </a:p>
        </p:txBody>
      </p:sp>
      <p:pic>
        <p:nvPicPr>
          <p:cNvPr id="5123"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l="26526" t="4974" r="25728" b="5502"/>
          <a:stretch>
            <a:fillRect/>
          </a:stretch>
        </p:blipFill>
        <p:spPr>
          <a:xfrm>
            <a:off x="1774826" y="188914"/>
            <a:ext cx="4392613" cy="6588125"/>
          </a:xfrm>
        </p:spPr>
      </p:pic>
      <p:pic>
        <p:nvPicPr>
          <p:cNvPr id="5" name="Audio 4">
            <a:hlinkClick r:id="" action="ppaction://media"/>
            <a:extLst>
              <a:ext uri="{FF2B5EF4-FFF2-40B4-BE49-F238E27FC236}">
                <a16:creationId xmlns:a16="http://schemas.microsoft.com/office/drawing/2014/main" id="{7A401BA7-B789-419C-8C00-EFC5669BF06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998250212"/>
      </p:ext>
    </p:extLst>
  </p:cSld>
  <p:clrMapOvr>
    <a:masterClrMapping/>
  </p:clrMapOvr>
  <p:transition spd="slow" advTm="332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fade">
                                      <p:cBhvr>
                                        <p:cTn id="11" dur="1000"/>
                                        <p:tgtEl>
                                          <p:spTgt spid="5122"/>
                                        </p:tgtEl>
                                      </p:cBhvr>
                                    </p:animEffect>
                                    <p:anim calcmode="lin" valueType="num">
                                      <p:cBhvr>
                                        <p:cTn id="12" dur="1000" fill="hold"/>
                                        <p:tgtEl>
                                          <p:spTgt spid="5122"/>
                                        </p:tgtEl>
                                        <p:attrNameLst>
                                          <p:attrName>ppt_x</p:attrName>
                                        </p:attrNameLst>
                                      </p:cBhvr>
                                      <p:tavLst>
                                        <p:tav tm="0">
                                          <p:val>
                                            <p:strVal val="#ppt_x"/>
                                          </p:val>
                                        </p:tav>
                                        <p:tav tm="100000">
                                          <p:val>
                                            <p:strVal val="#ppt_x"/>
                                          </p:val>
                                        </p:tav>
                                      </p:tavLst>
                                    </p:anim>
                                    <p:anim calcmode="lin" valueType="num">
                                      <p:cBhvr>
                                        <p:cTn id="13"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1" presetClass="entr" presetSubtype="1" fill="hold" nodeType="clickEffect">
                                  <p:stCondLst>
                                    <p:cond delay="0"/>
                                  </p:stCondLst>
                                  <p:childTnLst>
                                    <p:set>
                                      <p:cBhvr>
                                        <p:cTn id="17" dur="1" fill="hold">
                                          <p:stCondLst>
                                            <p:cond delay="0"/>
                                          </p:stCondLst>
                                        </p:cTn>
                                        <p:tgtEl>
                                          <p:spTgt spid="5123"/>
                                        </p:tgtEl>
                                        <p:attrNameLst>
                                          <p:attrName>style.visibility</p:attrName>
                                        </p:attrNameLst>
                                      </p:cBhvr>
                                      <p:to>
                                        <p:strVal val="visible"/>
                                      </p:to>
                                    </p:set>
                                    <p:animEffect transition="in" filter="wheel(1)">
                                      <p:cBhvr>
                                        <p:cTn id="18"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51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altLang="en-US"/>
          </a:p>
        </p:txBody>
      </p:sp>
      <p:pic>
        <p:nvPicPr>
          <p:cNvPr id="21507"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1692275" y="313023"/>
            <a:ext cx="8759825" cy="6049962"/>
          </a:xfrm>
        </p:spPr>
      </p:pic>
      <p:sp>
        <p:nvSpPr>
          <p:cNvPr id="2" name="Arrow: Right 1">
            <a:extLst>
              <a:ext uri="{FF2B5EF4-FFF2-40B4-BE49-F238E27FC236}">
                <a16:creationId xmlns:a16="http://schemas.microsoft.com/office/drawing/2014/main" id="{1194B6FB-569E-423F-BDDC-A40AD3FB4BF0}"/>
              </a:ext>
            </a:extLst>
          </p:cNvPr>
          <p:cNvSpPr/>
          <p:nvPr/>
        </p:nvSpPr>
        <p:spPr bwMode="auto">
          <a:xfrm>
            <a:off x="2325950" y="3338004"/>
            <a:ext cx="3089429" cy="30184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Comic Sans MS" pitchFamily="66" charset="0"/>
            </a:endParaRPr>
          </a:p>
        </p:txBody>
      </p:sp>
      <p:pic>
        <p:nvPicPr>
          <p:cNvPr id="4" name="Audio 3">
            <a:hlinkClick r:id="" action="ppaction://media"/>
            <a:extLst>
              <a:ext uri="{FF2B5EF4-FFF2-40B4-BE49-F238E27FC236}">
                <a16:creationId xmlns:a16="http://schemas.microsoft.com/office/drawing/2014/main" id="{F21427B5-F9A1-4B8F-A5CF-E82C96D20A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17661456"/>
      </p:ext>
    </p:extLst>
  </p:cSld>
  <p:clrMapOvr>
    <a:masterClrMapping/>
  </p:clrMapOvr>
  <p:transition spd="slow" advTm="143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035EA24-5F5C-4FF8-A340-53C17BC6D1FF}"/>
              </a:ext>
            </a:extLst>
          </p:cNvPr>
          <p:cNvPicPr>
            <a:picLocks noChangeAspect="1"/>
          </p:cNvPicPr>
          <p:nvPr/>
        </p:nvPicPr>
        <p:blipFill>
          <a:blip r:embed="rId5"/>
          <a:stretch>
            <a:fillRect/>
          </a:stretch>
        </p:blipFill>
        <p:spPr>
          <a:xfrm>
            <a:off x="4176006" y="2539080"/>
            <a:ext cx="3181350" cy="1883694"/>
          </a:xfrm>
          <a:prstGeom prst="rect">
            <a:avLst/>
          </a:prstGeom>
        </p:spPr>
      </p:pic>
      <p:sp>
        <p:nvSpPr>
          <p:cNvPr id="2" name="Title 1">
            <a:extLst>
              <a:ext uri="{FF2B5EF4-FFF2-40B4-BE49-F238E27FC236}">
                <a16:creationId xmlns:a16="http://schemas.microsoft.com/office/drawing/2014/main" id="{662F2A40-F7A8-48C6-A25B-4688BA4DF060}"/>
              </a:ext>
            </a:extLst>
          </p:cNvPr>
          <p:cNvSpPr>
            <a:spLocks noGrp="1"/>
          </p:cNvSpPr>
          <p:nvPr>
            <p:ph type="title"/>
          </p:nvPr>
        </p:nvSpPr>
        <p:spPr/>
        <p:txBody>
          <a:bodyPr/>
          <a:lstStyle/>
          <a:p>
            <a:endParaRPr lang="en-GB" dirty="0"/>
          </a:p>
        </p:txBody>
      </p:sp>
      <p:pic>
        <p:nvPicPr>
          <p:cNvPr id="5" name="Picture 4">
            <a:extLst>
              <a:ext uri="{FF2B5EF4-FFF2-40B4-BE49-F238E27FC236}">
                <a16:creationId xmlns:a16="http://schemas.microsoft.com/office/drawing/2014/main" id="{3140FB05-FF0F-442D-9DDF-8AC000C6187D}"/>
              </a:ext>
            </a:extLst>
          </p:cNvPr>
          <p:cNvPicPr>
            <a:picLocks noChangeAspect="1"/>
          </p:cNvPicPr>
          <p:nvPr/>
        </p:nvPicPr>
        <p:blipFill rotWithShape="1">
          <a:blip r:embed="rId6"/>
          <a:srcRect b="15766"/>
          <a:stretch/>
        </p:blipFill>
        <p:spPr>
          <a:xfrm>
            <a:off x="389416" y="365125"/>
            <a:ext cx="3867150" cy="1187450"/>
          </a:xfrm>
          <a:prstGeom prst="rect">
            <a:avLst/>
          </a:prstGeom>
        </p:spPr>
      </p:pic>
      <p:pic>
        <p:nvPicPr>
          <p:cNvPr id="8" name="Picture 7">
            <a:extLst>
              <a:ext uri="{FF2B5EF4-FFF2-40B4-BE49-F238E27FC236}">
                <a16:creationId xmlns:a16="http://schemas.microsoft.com/office/drawing/2014/main" id="{AF51F196-40CA-4C75-BF5E-FF430A6DB3A6}"/>
              </a:ext>
            </a:extLst>
          </p:cNvPr>
          <p:cNvPicPr>
            <a:picLocks noChangeAspect="1"/>
          </p:cNvPicPr>
          <p:nvPr/>
        </p:nvPicPr>
        <p:blipFill>
          <a:blip r:embed="rId7"/>
          <a:stretch>
            <a:fillRect/>
          </a:stretch>
        </p:blipFill>
        <p:spPr>
          <a:xfrm>
            <a:off x="8467725" y="365125"/>
            <a:ext cx="3390900" cy="2257425"/>
          </a:xfrm>
          <a:prstGeom prst="rect">
            <a:avLst/>
          </a:prstGeom>
        </p:spPr>
      </p:pic>
      <p:pic>
        <p:nvPicPr>
          <p:cNvPr id="9" name="Picture 8">
            <a:extLst>
              <a:ext uri="{FF2B5EF4-FFF2-40B4-BE49-F238E27FC236}">
                <a16:creationId xmlns:a16="http://schemas.microsoft.com/office/drawing/2014/main" id="{2ABBBE2E-F341-41F4-A08A-9CC0E1F65561}"/>
              </a:ext>
            </a:extLst>
          </p:cNvPr>
          <p:cNvPicPr>
            <a:picLocks noChangeAspect="1"/>
          </p:cNvPicPr>
          <p:nvPr/>
        </p:nvPicPr>
        <p:blipFill>
          <a:blip r:embed="rId8"/>
          <a:stretch>
            <a:fillRect/>
          </a:stretch>
        </p:blipFill>
        <p:spPr>
          <a:xfrm>
            <a:off x="389416" y="1870075"/>
            <a:ext cx="2809875" cy="2143125"/>
          </a:xfrm>
          <a:prstGeom prst="rect">
            <a:avLst/>
          </a:prstGeom>
        </p:spPr>
      </p:pic>
      <p:pic>
        <p:nvPicPr>
          <p:cNvPr id="10" name="Picture 9">
            <a:extLst>
              <a:ext uri="{FF2B5EF4-FFF2-40B4-BE49-F238E27FC236}">
                <a16:creationId xmlns:a16="http://schemas.microsoft.com/office/drawing/2014/main" id="{68439F7D-AD96-4341-9126-C52F11EA34E7}"/>
              </a:ext>
            </a:extLst>
          </p:cNvPr>
          <p:cNvPicPr>
            <a:picLocks noChangeAspect="1"/>
          </p:cNvPicPr>
          <p:nvPr/>
        </p:nvPicPr>
        <p:blipFill>
          <a:blip r:embed="rId9"/>
          <a:stretch>
            <a:fillRect/>
          </a:stretch>
        </p:blipFill>
        <p:spPr>
          <a:xfrm>
            <a:off x="3909306" y="4472653"/>
            <a:ext cx="3448050" cy="2143125"/>
          </a:xfrm>
          <a:prstGeom prst="rect">
            <a:avLst/>
          </a:prstGeom>
        </p:spPr>
      </p:pic>
      <p:pic>
        <p:nvPicPr>
          <p:cNvPr id="11" name="Picture 10">
            <a:extLst>
              <a:ext uri="{FF2B5EF4-FFF2-40B4-BE49-F238E27FC236}">
                <a16:creationId xmlns:a16="http://schemas.microsoft.com/office/drawing/2014/main" id="{55DE5F33-E21A-4270-B5AB-7908DED74059}"/>
              </a:ext>
            </a:extLst>
          </p:cNvPr>
          <p:cNvPicPr>
            <a:picLocks noChangeAspect="1"/>
          </p:cNvPicPr>
          <p:nvPr/>
        </p:nvPicPr>
        <p:blipFill>
          <a:blip r:embed="rId10"/>
          <a:stretch>
            <a:fillRect/>
          </a:stretch>
        </p:blipFill>
        <p:spPr>
          <a:xfrm>
            <a:off x="4665796" y="473744"/>
            <a:ext cx="3239954" cy="1883694"/>
          </a:xfrm>
          <a:prstGeom prst="rect">
            <a:avLst/>
          </a:prstGeom>
        </p:spPr>
      </p:pic>
      <p:pic>
        <p:nvPicPr>
          <p:cNvPr id="13" name="Picture 12">
            <a:extLst>
              <a:ext uri="{FF2B5EF4-FFF2-40B4-BE49-F238E27FC236}">
                <a16:creationId xmlns:a16="http://schemas.microsoft.com/office/drawing/2014/main" id="{C9F71B0E-7887-476F-811D-59558B3B0B9F}"/>
              </a:ext>
            </a:extLst>
          </p:cNvPr>
          <p:cNvPicPr>
            <a:picLocks noChangeAspect="1"/>
          </p:cNvPicPr>
          <p:nvPr/>
        </p:nvPicPr>
        <p:blipFill>
          <a:blip r:embed="rId11"/>
          <a:stretch>
            <a:fillRect/>
          </a:stretch>
        </p:blipFill>
        <p:spPr>
          <a:xfrm>
            <a:off x="742950" y="4921845"/>
            <a:ext cx="1256824" cy="1571030"/>
          </a:xfrm>
          <a:prstGeom prst="rect">
            <a:avLst/>
          </a:prstGeom>
        </p:spPr>
      </p:pic>
      <p:pic>
        <p:nvPicPr>
          <p:cNvPr id="14" name="Picture 13">
            <a:extLst>
              <a:ext uri="{FF2B5EF4-FFF2-40B4-BE49-F238E27FC236}">
                <a16:creationId xmlns:a16="http://schemas.microsoft.com/office/drawing/2014/main" id="{FF5830E3-1AC8-4020-9801-8685B3E2C477}"/>
              </a:ext>
            </a:extLst>
          </p:cNvPr>
          <p:cNvPicPr>
            <a:picLocks noChangeAspect="1"/>
          </p:cNvPicPr>
          <p:nvPr/>
        </p:nvPicPr>
        <p:blipFill>
          <a:blip r:embed="rId12"/>
          <a:stretch>
            <a:fillRect/>
          </a:stretch>
        </p:blipFill>
        <p:spPr>
          <a:xfrm>
            <a:off x="2410424" y="4961291"/>
            <a:ext cx="1088231" cy="1531584"/>
          </a:xfrm>
          <a:prstGeom prst="rect">
            <a:avLst/>
          </a:prstGeom>
        </p:spPr>
      </p:pic>
      <p:pic>
        <p:nvPicPr>
          <p:cNvPr id="4" name="Picture 3" descr="A group of people in a room&#10;&#10;Description automatically generated with medium confidence">
            <a:extLst>
              <a:ext uri="{FF2B5EF4-FFF2-40B4-BE49-F238E27FC236}">
                <a16:creationId xmlns:a16="http://schemas.microsoft.com/office/drawing/2014/main" id="{08744F23-639D-41BD-933C-D55710ABE94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0023" y="3575644"/>
            <a:ext cx="4038602" cy="2692401"/>
          </a:xfrm>
          <a:prstGeom prst="rect">
            <a:avLst/>
          </a:prstGeom>
        </p:spPr>
      </p:pic>
      <p:pic>
        <p:nvPicPr>
          <p:cNvPr id="6" name="Audio 5">
            <a:hlinkClick r:id="" action="ppaction://media"/>
            <a:extLst>
              <a:ext uri="{FF2B5EF4-FFF2-40B4-BE49-F238E27FC236}">
                <a16:creationId xmlns:a16="http://schemas.microsoft.com/office/drawing/2014/main" id="{CB0F53BB-5408-4DF4-8F69-F6AB557357D2}"/>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199376224"/>
      </p:ext>
    </p:extLst>
  </p:cSld>
  <p:clrMapOvr>
    <a:masterClrMapping/>
  </p:clrMapOvr>
  <mc:AlternateContent xmlns:mc="http://schemas.openxmlformats.org/markup-compatibility/2006">
    <mc:Choice xmlns:p14="http://schemas.microsoft.com/office/powerpoint/2010/main" Requires="p14">
      <p:transition spd="slow" p14:dur="2000" advTm="112760"/>
    </mc:Choice>
    <mc:Fallback>
      <p:transition spd="slow" advTm="112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4AC8-1E8A-47B2-B139-0467555E3C68}"/>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CC44AE34-7DD4-4D0C-A1B3-87F7F5D47E99}"/>
              </a:ext>
            </a:extLst>
          </p:cNvPr>
          <p:cNvPicPr>
            <a:picLocks noGrp="1" noChangeAspect="1"/>
          </p:cNvPicPr>
          <p:nvPr>
            <p:ph idx="1"/>
          </p:nvPr>
        </p:nvPicPr>
        <p:blipFill>
          <a:blip r:embed="rId5"/>
          <a:stretch>
            <a:fillRect/>
          </a:stretch>
        </p:blipFill>
        <p:spPr>
          <a:xfrm>
            <a:off x="4442283" y="1600200"/>
            <a:ext cx="3307434" cy="4525963"/>
          </a:xfrm>
          <a:prstGeom prst="rect">
            <a:avLst/>
          </a:prstGeom>
        </p:spPr>
      </p:pic>
      <p:pic>
        <p:nvPicPr>
          <p:cNvPr id="5" name="Audio 4">
            <a:hlinkClick r:id="" action="ppaction://media"/>
            <a:extLst>
              <a:ext uri="{FF2B5EF4-FFF2-40B4-BE49-F238E27FC236}">
                <a16:creationId xmlns:a16="http://schemas.microsoft.com/office/drawing/2014/main" id="{1D7D661C-405F-4364-92B2-1C4F3951DBE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702661145"/>
      </p:ext>
    </p:extLst>
  </p:cSld>
  <p:clrMapOvr>
    <a:masterClrMapping/>
  </p:clrMapOvr>
  <mc:AlternateContent xmlns:mc="http://schemas.openxmlformats.org/markup-compatibility/2006">
    <mc:Choice xmlns:p14="http://schemas.microsoft.com/office/powerpoint/2010/main" Requires="p14">
      <p:transition spd="slow" p14:dur="2000" advTm="6327"/>
    </mc:Choice>
    <mc:Fallback>
      <p:transition spd="slow" advTm="6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18CBF-D054-4849-8A47-85335BFF39D0}"/>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3B9FFA2F-4CA2-4E37-A09A-7BF41E877324}"/>
              </a:ext>
            </a:extLst>
          </p:cNvPr>
          <p:cNvPicPr>
            <a:picLocks noGrp="1" noChangeAspect="1"/>
          </p:cNvPicPr>
          <p:nvPr>
            <p:ph idx="1"/>
          </p:nvPr>
        </p:nvPicPr>
        <p:blipFill>
          <a:blip r:embed="rId5"/>
          <a:stretch>
            <a:fillRect/>
          </a:stretch>
        </p:blipFill>
        <p:spPr>
          <a:xfrm>
            <a:off x="298101" y="274638"/>
            <a:ext cx="3682303" cy="4048095"/>
          </a:xfrm>
          <a:prstGeom prst="rect">
            <a:avLst/>
          </a:prstGeom>
        </p:spPr>
      </p:pic>
      <p:pic>
        <p:nvPicPr>
          <p:cNvPr id="5" name="Picture 4">
            <a:extLst>
              <a:ext uri="{FF2B5EF4-FFF2-40B4-BE49-F238E27FC236}">
                <a16:creationId xmlns:a16="http://schemas.microsoft.com/office/drawing/2014/main" id="{86801A8A-6D89-41E0-9741-943822D51FB6}"/>
              </a:ext>
            </a:extLst>
          </p:cNvPr>
          <p:cNvPicPr>
            <a:picLocks noChangeAspect="1"/>
          </p:cNvPicPr>
          <p:nvPr/>
        </p:nvPicPr>
        <p:blipFill>
          <a:blip r:embed="rId6"/>
          <a:stretch>
            <a:fillRect/>
          </a:stretch>
        </p:blipFill>
        <p:spPr>
          <a:xfrm>
            <a:off x="4932339" y="1670485"/>
            <a:ext cx="6413548" cy="4602879"/>
          </a:xfrm>
          <a:prstGeom prst="rect">
            <a:avLst/>
          </a:prstGeom>
        </p:spPr>
      </p:pic>
      <p:pic>
        <p:nvPicPr>
          <p:cNvPr id="3" name="Picture 2">
            <a:extLst>
              <a:ext uri="{FF2B5EF4-FFF2-40B4-BE49-F238E27FC236}">
                <a16:creationId xmlns:a16="http://schemas.microsoft.com/office/drawing/2014/main" id="{31E393F5-5AAE-4F29-A555-D9728CA57403}"/>
              </a:ext>
            </a:extLst>
          </p:cNvPr>
          <p:cNvPicPr>
            <a:picLocks noChangeAspect="1"/>
          </p:cNvPicPr>
          <p:nvPr/>
        </p:nvPicPr>
        <p:blipFill>
          <a:blip r:embed="rId7"/>
          <a:stretch>
            <a:fillRect/>
          </a:stretch>
        </p:blipFill>
        <p:spPr>
          <a:xfrm>
            <a:off x="2932913" y="4169903"/>
            <a:ext cx="1498338" cy="2386840"/>
          </a:xfrm>
          <a:prstGeom prst="rect">
            <a:avLst/>
          </a:prstGeom>
        </p:spPr>
      </p:pic>
      <p:pic>
        <p:nvPicPr>
          <p:cNvPr id="6" name="Audio 5">
            <a:hlinkClick r:id="" action="ppaction://media"/>
            <a:extLst>
              <a:ext uri="{FF2B5EF4-FFF2-40B4-BE49-F238E27FC236}">
                <a16:creationId xmlns:a16="http://schemas.microsoft.com/office/drawing/2014/main" id="{E17441F9-C8D9-4592-8AE5-AD8D7BDF566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142585067"/>
      </p:ext>
    </p:extLst>
  </p:cSld>
  <p:clrMapOvr>
    <a:masterClrMapping/>
  </p:clrMapOvr>
  <mc:AlternateContent xmlns:mc="http://schemas.openxmlformats.org/markup-compatibility/2006">
    <mc:Choice xmlns:p14="http://schemas.microsoft.com/office/powerpoint/2010/main" Requires="p14">
      <p:transition spd="slow" p14:dur="2000" advTm="21413"/>
    </mc:Choice>
    <mc:Fallback>
      <p:transition spd="slow" advTm="21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B85F571A-15FD-4F5D-A36C-DF42C3B4F4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66" t="58870" r="19353" b="13603"/>
          <a:stretch/>
        </p:blipFill>
        <p:spPr bwMode="auto">
          <a:xfrm>
            <a:off x="266730" y="231220"/>
            <a:ext cx="1828799" cy="160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004A3F9-E753-4109-8A61-E02BB3D5E0D2}"/>
              </a:ext>
            </a:extLst>
          </p:cNvPr>
          <p:cNvPicPr>
            <a:picLocks noChangeAspect="1"/>
          </p:cNvPicPr>
          <p:nvPr/>
        </p:nvPicPr>
        <p:blipFill rotWithShape="1">
          <a:blip r:embed="rId6"/>
          <a:srcRect l="37917" t="48578" r="10713"/>
          <a:stretch/>
        </p:blipFill>
        <p:spPr>
          <a:xfrm>
            <a:off x="3389599" y="231220"/>
            <a:ext cx="2999457" cy="2022304"/>
          </a:xfrm>
          <a:prstGeom prst="rect">
            <a:avLst/>
          </a:prstGeom>
        </p:spPr>
      </p:pic>
      <p:pic>
        <p:nvPicPr>
          <p:cNvPr id="3" name="Picture 2">
            <a:extLst>
              <a:ext uri="{FF2B5EF4-FFF2-40B4-BE49-F238E27FC236}">
                <a16:creationId xmlns:a16="http://schemas.microsoft.com/office/drawing/2014/main" id="{04A7A6F9-2465-41ED-89BB-58BBD57A16CD}"/>
              </a:ext>
            </a:extLst>
          </p:cNvPr>
          <p:cNvPicPr>
            <a:picLocks noChangeAspect="1"/>
          </p:cNvPicPr>
          <p:nvPr/>
        </p:nvPicPr>
        <p:blipFill>
          <a:blip r:embed="rId7"/>
          <a:stretch>
            <a:fillRect/>
          </a:stretch>
        </p:blipFill>
        <p:spPr>
          <a:xfrm>
            <a:off x="7779863" y="231220"/>
            <a:ext cx="2633854" cy="2251719"/>
          </a:xfrm>
          <a:prstGeom prst="rect">
            <a:avLst/>
          </a:prstGeom>
        </p:spPr>
      </p:pic>
      <p:pic>
        <p:nvPicPr>
          <p:cNvPr id="4" name="Picture 3">
            <a:extLst>
              <a:ext uri="{FF2B5EF4-FFF2-40B4-BE49-F238E27FC236}">
                <a16:creationId xmlns:a16="http://schemas.microsoft.com/office/drawing/2014/main" id="{79A23635-E554-4DFC-8F3A-7F47E87198D5}"/>
              </a:ext>
            </a:extLst>
          </p:cNvPr>
          <p:cNvPicPr>
            <a:picLocks noChangeAspect="1"/>
          </p:cNvPicPr>
          <p:nvPr/>
        </p:nvPicPr>
        <p:blipFill>
          <a:blip r:embed="rId8"/>
          <a:stretch>
            <a:fillRect/>
          </a:stretch>
        </p:blipFill>
        <p:spPr>
          <a:xfrm>
            <a:off x="1680518" y="2848057"/>
            <a:ext cx="2779427" cy="3350202"/>
          </a:xfrm>
          <a:prstGeom prst="rect">
            <a:avLst/>
          </a:prstGeom>
        </p:spPr>
      </p:pic>
      <p:pic>
        <p:nvPicPr>
          <p:cNvPr id="5" name="Picture 4">
            <a:extLst>
              <a:ext uri="{FF2B5EF4-FFF2-40B4-BE49-F238E27FC236}">
                <a16:creationId xmlns:a16="http://schemas.microsoft.com/office/drawing/2014/main" id="{F43E0B02-F9B2-4F96-9241-F51FC8FF9B67}"/>
              </a:ext>
            </a:extLst>
          </p:cNvPr>
          <p:cNvPicPr>
            <a:picLocks noChangeAspect="1"/>
          </p:cNvPicPr>
          <p:nvPr/>
        </p:nvPicPr>
        <p:blipFill>
          <a:blip r:embed="rId9"/>
          <a:stretch>
            <a:fillRect/>
          </a:stretch>
        </p:blipFill>
        <p:spPr>
          <a:xfrm>
            <a:off x="6211330" y="3434355"/>
            <a:ext cx="3479882" cy="2341556"/>
          </a:xfrm>
          <a:prstGeom prst="rect">
            <a:avLst/>
          </a:prstGeom>
        </p:spPr>
      </p:pic>
      <p:pic>
        <p:nvPicPr>
          <p:cNvPr id="6" name="Audio 5">
            <a:hlinkClick r:id="" action="ppaction://media"/>
            <a:extLst>
              <a:ext uri="{FF2B5EF4-FFF2-40B4-BE49-F238E27FC236}">
                <a16:creationId xmlns:a16="http://schemas.microsoft.com/office/drawing/2014/main" id="{5223E8CB-9189-41BF-8E43-27256015A10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521153639"/>
      </p:ext>
    </p:extLst>
  </p:cSld>
  <p:clrMapOvr>
    <a:masterClrMapping/>
  </p:clrMapOvr>
  <mc:AlternateContent xmlns:mc="http://schemas.openxmlformats.org/markup-compatibility/2006">
    <mc:Choice xmlns:p14="http://schemas.microsoft.com/office/powerpoint/2010/main" Requires="p14">
      <p:transition spd="slow" p14:dur="2000" advClick="0" advTm="17355"/>
    </mc:Choice>
    <mc:Fallback>
      <p:transition spd="slow" advClick="0" advTm="17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anim calcmode="lin" valueType="num">
                                      <p:cBhvr additive="base">
                                        <p:cTn id="11" dur="500" fill="hold"/>
                                        <p:tgtEl>
                                          <p:spTgt spid="7172"/>
                                        </p:tgtEl>
                                        <p:attrNameLst>
                                          <p:attrName>ppt_x</p:attrName>
                                        </p:attrNameLst>
                                      </p:cBhvr>
                                      <p:tavLst>
                                        <p:tav tm="0">
                                          <p:val>
                                            <p:strVal val="#ppt_x"/>
                                          </p:val>
                                        </p:tav>
                                        <p:tav tm="100000">
                                          <p:val>
                                            <p:strVal val="#ppt_x"/>
                                          </p:val>
                                        </p:tav>
                                      </p:tavLst>
                                    </p:anim>
                                    <p:anim calcmode="lin" valueType="num">
                                      <p:cBhvr additive="base">
                                        <p:cTn id="12"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E3B34559-2E60-4999-8C97-AAEE23439D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829" t="39297" r="18786" b="12939"/>
          <a:stretch/>
        </p:blipFill>
        <p:spPr bwMode="auto">
          <a:xfrm>
            <a:off x="249534" y="132534"/>
            <a:ext cx="3586578" cy="390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F19572EC-1B2A-4FBD-8545-CC809B2746AE}"/>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4F6B24A7-D35F-4B5D-B686-12504A670C10}"/>
              </a:ext>
            </a:extLst>
          </p:cNvPr>
          <p:cNvPicPr>
            <a:picLocks noChangeAspect="1"/>
          </p:cNvPicPr>
          <p:nvPr/>
        </p:nvPicPr>
        <p:blipFill rotWithShape="1">
          <a:blip r:embed="rId6"/>
          <a:srcRect l="41739" t="36238" r="6085" b="1"/>
          <a:stretch/>
        </p:blipFill>
        <p:spPr>
          <a:xfrm>
            <a:off x="7676225" y="299013"/>
            <a:ext cx="3906175" cy="3218640"/>
          </a:xfrm>
          <a:prstGeom prst="rect">
            <a:avLst/>
          </a:prstGeom>
        </p:spPr>
      </p:pic>
      <p:pic>
        <p:nvPicPr>
          <p:cNvPr id="5" name="Picture 4">
            <a:extLst>
              <a:ext uri="{FF2B5EF4-FFF2-40B4-BE49-F238E27FC236}">
                <a16:creationId xmlns:a16="http://schemas.microsoft.com/office/drawing/2014/main" id="{8C319B9A-5C18-4406-82C5-E67E72043A42}"/>
              </a:ext>
            </a:extLst>
          </p:cNvPr>
          <p:cNvPicPr>
            <a:picLocks noChangeAspect="1"/>
          </p:cNvPicPr>
          <p:nvPr/>
        </p:nvPicPr>
        <p:blipFill rotWithShape="1">
          <a:blip r:embed="rId7"/>
          <a:srcRect l="14889" t="26385" r="3857" b="6378"/>
          <a:stretch/>
        </p:blipFill>
        <p:spPr>
          <a:xfrm>
            <a:off x="4629664" y="3810339"/>
            <a:ext cx="5355504" cy="2768014"/>
          </a:xfrm>
          <a:prstGeom prst="rect">
            <a:avLst/>
          </a:prstGeom>
        </p:spPr>
      </p:pic>
      <p:pic>
        <p:nvPicPr>
          <p:cNvPr id="2" name="Audio 1">
            <a:hlinkClick r:id="" action="ppaction://media"/>
            <a:extLst>
              <a:ext uri="{FF2B5EF4-FFF2-40B4-BE49-F238E27FC236}">
                <a16:creationId xmlns:a16="http://schemas.microsoft.com/office/drawing/2014/main" id="{902CCDD1-9241-417C-99B7-D48B4C15F7C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772229163"/>
      </p:ext>
    </p:extLst>
  </p:cSld>
  <p:clrMapOvr>
    <a:masterClrMapping/>
  </p:clrMapOvr>
  <mc:AlternateContent xmlns:mc="http://schemas.openxmlformats.org/markup-compatibility/2006">
    <mc:Choice xmlns:p14="http://schemas.microsoft.com/office/powerpoint/2010/main" Requires="p14">
      <p:transition spd="slow" p14:dur="2000" advClick="0" advTm="41217"/>
    </mc:Choice>
    <mc:Fallback>
      <p:transition spd="slow" advClick="0" advTm="41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anim calcmode="lin" valueType="num">
                                      <p:cBhvr additive="base">
                                        <p:cTn id="11" dur="500" fill="hold"/>
                                        <p:tgtEl>
                                          <p:spTgt spid="12292"/>
                                        </p:tgtEl>
                                        <p:attrNameLst>
                                          <p:attrName>ppt_x</p:attrName>
                                        </p:attrNameLst>
                                      </p:cBhvr>
                                      <p:tavLst>
                                        <p:tav tm="0">
                                          <p:val>
                                            <p:strVal val="#ppt_x"/>
                                          </p:val>
                                        </p:tav>
                                        <p:tav tm="100000">
                                          <p:val>
                                            <p:strVal val="#ppt_x"/>
                                          </p:val>
                                        </p:tav>
                                      </p:tavLst>
                                    </p:anim>
                                    <p:anim calcmode="lin" valueType="num">
                                      <p:cBhvr additive="base">
                                        <p:cTn id="12"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a:extLst>
              <a:ext uri="{FF2B5EF4-FFF2-40B4-BE49-F238E27FC236}">
                <a16:creationId xmlns:a16="http://schemas.microsoft.com/office/drawing/2014/main" id="{4BEBA10F-BFF1-402C-88DC-4232186923E6}"/>
              </a:ext>
            </a:extLst>
          </p:cNvPr>
          <p:cNvPicPr>
            <a:picLocks noGrp="1" noChangeAspect="1" noChangeArrowheads="1"/>
          </p:cNvPicPr>
          <p:nvPr>
            <p:ph type="body" idx="1"/>
          </p:nvPr>
        </p:nvPicPr>
        <p:blipFill rotWithShape="1">
          <a:blip r:embed="rId5">
            <a:extLst>
              <a:ext uri="{28A0092B-C50C-407E-A947-70E740481C1C}">
                <a14:useLocalDpi xmlns:a14="http://schemas.microsoft.com/office/drawing/2010/main" val="0"/>
              </a:ext>
            </a:extLst>
          </a:blip>
          <a:srcRect l="25028" t="28335" r="18883" b="11703"/>
          <a:stretch/>
        </p:blipFill>
        <p:spPr>
          <a:xfrm>
            <a:off x="399497" y="365125"/>
            <a:ext cx="5393653" cy="33202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2">
            <a:extLst>
              <a:ext uri="{FF2B5EF4-FFF2-40B4-BE49-F238E27FC236}">
                <a16:creationId xmlns:a16="http://schemas.microsoft.com/office/drawing/2014/main" id="{061BD16A-2AD6-464C-AF2B-A21772068CBD}"/>
              </a:ext>
            </a:extLst>
          </p:cNvPr>
          <p:cNvSpPr>
            <a:spLocks noGrp="1"/>
          </p:cNvSpPr>
          <p:nvPr>
            <p:ph type="title"/>
          </p:nvPr>
        </p:nvSpPr>
        <p:spPr/>
        <p:txBody>
          <a:bodyPr/>
          <a:lstStyle/>
          <a:p>
            <a:endParaRPr lang="en-GB" dirty="0"/>
          </a:p>
        </p:txBody>
      </p:sp>
      <p:pic>
        <p:nvPicPr>
          <p:cNvPr id="4" name="Picture 3">
            <a:extLst>
              <a:ext uri="{FF2B5EF4-FFF2-40B4-BE49-F238E27FC236}">
                <a16:creationId xmlns:a16="http://schemas.microsoft.com/office/drawing/2014/main" id="{83847B0B-12D6-4F8D-9033-D6DCC210F749}"/>
              </a:ext>
            </a:extLst>
          </p:cNvPr>
          <p:cNvPicPr>
            <a:picLocks noChangeAspect="1"/>
          </p:cNvPicPr>
          <p:nvPr/>
        </p:nvPicPr>
        <p:blipFill rotWithShape="1">
          <a:blip r:embed="rId6"/>
          <a:srcRect l="17558" t="8990" r="18580" b="17711"/>
          <a:stretch/>
        </p:blipFill>
        <p:spPr>
          <a:xfrm>
            <a:off x="3836994" y="4112281"/>
            <a:ext cx="3314249" cy="2379135"/>
          </a:xfrm>
          <a:prstGeom prst="rect">
            <a:avLst/>
          </a:prstGeom>
        </p:spPr>
      </p:pic>
      <p:pic>
        <p:nvPicPr>
          <p:cNvPr id="5" name="Picture 4">
            <a:extLst>
              <a:ext uri="{FF2B5EF4-FFF2-40B4-BE49-F238E27FC236}">
                <a16:creationId xmlns:a16="http://schemas.microsoft.com/office/drawing/2014/main" id="{4ABAC7B7-FC0F-49B3-9CFC-5C49E2DFAE40}"/>
              </a:ext>
            </a:extLst>
          </p:cNvPr>
          <p:cNvPicPr>
            <a:picLocks noChangeAspect="1"/>
          </p:cNvPicPr>
          <p:nvPr/>
        </p:nvPicPr>
        <p:blipFill rotWithShape="1">
          <a:blip r:embed="rId7"/>
          <a:srcRect l="4222" t="11683" r="2851" b="4888"/>
          <a:stretch/>
        </p:blipFill>
        <p:spPr>
          <a:xfrm>
            <a:off x="6173881" y="471132"/>
            <a:ext cx="5532086" cy="3108234"/>
          </a:xfrm>
          <a:prstGeom prst="rect">
            <a:avLst/>
          </a:prstGeom>
        </p:spPr>
      </p:pic>
      <p:pic>
        <p:nvPicPr>
          <p:cNvPr id="2" name="Audio 1">
            <a:hlinkClick r:id="" action="ppaction://media"/>
            <a:extLst>
              <a:ext uri="{FF2B5EF4-FFF2-40B4-BE49-F238E27FC236}">
                <a16:creationId xmlns:a16="http://schemas.microsoft.com/office/drawing/2014/main" id="{CC6F2B18-6FA2-4720-8E54-C00BB474745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71806343"/>
      </p:ext>
    </p:extLst>
  </p:cSld>
  <p:clrMapOvr>
    <a:masterClrMapping/>
  </p:clrMapOvr>
  <mc:AlternateContent xmlns:mc="http://schemas.openxmlformats.org/markup-compatibility/2006">
    <mc:Choice xmlns:p14="http://schemas.microsoft.com/office/powerpoint/2010/main" Requires="p14">
      <p:transition spd="slow" p14:dur="2000" advClick="0" advTm="33979"/>
    </mc:Choice>
    <mc:Fallback>
      <p:transition spd="slow" advClick="0" advTm="33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5604"/>
                                        </p:tgtEl>
                                        <p:attrNameLst>
                                          <p:attrName>style.visibility</p:attrName>
                                        </p:attrNameLst>
                                      </p:cBhvr>
                                      <p:to>
                                        <p:strVal val="visible"/>
                                      </p:to>
                                    </p:set>
                                    <p:anim calcmode="lin" valueType="num">
                                      <p:cBhvr additive="base">
                                        <p:cTn id="11" dur="500" fill="hold"/>
                                        <p:tgtEl>
                                          <p:spTgt spid="25604"/>
                                        </p:tgtEl>
                                        <p:attrNameLst>
                                          <p:attrName>ppt_x</p:attrName>
                                        </p:attrNameLst>
                                      </p:cBhvr>
                                      <p:tavLst>
                                        <p:tav tm="0">
                                          <p:val>
                                            <p:strVal val="#ppt_x"/>
                                          </p:val>
                                        </p:tav>
                                        <p:tav tm="100000">
                                          <p:val>
                                            <p:strVal val="#ppt_x"/>
                                          </p:val>
                                        </p:tav>
                                      </p:tavLst>
                                    </p:anim>
                                    <p:anim calcmode="lin" valueType="num">
                                      <p:cBhvr additive="base">
                                        <p:cTn id="12" dur="500" fill="hold"/>
                                        <p:tgtEl>
                                          <p:spTgt spid="2560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5"/>
</p:tagLst>
</file>

<file path=ppt/tags/tag10.xml><?xml version="1.0" encoding="utf-8"?>
<p:tagLst xmlns:a="http://schemas.openxmlformats.org/drawingml/2006/main" xmlns:r="http://schemas.openxmlformats.org/officeDocument/2006/relationships" xmlns:p="http://schemas.openxmlformats.org/presentationml/2006/main">
  <p:tag name="TIMING" val="|0.9|25.4"/>
</p:tagLst>
</file>

<file path=ppt/tags/tag11.xml><?xml version="1.0" encoding="utf-8"?>
<p:tagLst xmlns:a="http://schemas.openxmlformats.org/drawingml/2006/main" xmlns:r="http://schemas.openxmlformats.org/officeDocument/2006/relationships" xmlns:p="http://schemas.openxmlformats.org/presentationml/2006/main">
  <p:tag name="TIMING" val="|2.8|14.3|25.6"/>
</p:tagLst>
</file>

<file path=ppt/tags/tag12.xml><?xml version="1.0" encoding="utf-8"?>
<p:tagLst xmlns:a="http://schemas.openxmlformats.org/drawingml/2006/main" xmlns:r="http://schemas.openxmlformats.org/officeDocument/2006/relationships" xmlns:p="http://schemas.openxmlformats.org/presentationml/2006/main">
  <p:tag name="TIMING" val="|0.7|2.1|1.3|1.3"/>
</p:tagLst>
</file>

<file path=ppt/tags/tag2.xml><?xml version="1.0" encoding="utf-8"?>
<p:tagLst xmlns:a="http://schemas.openxmlformats.org/drawingml/2006/main" xmlns:r="http://schemas.openxmlformats.org/officeDocument/2006/relationships" xmlns:p="http://schemas.openxmlformats.org/presentationml/2006/main">
  <p:tag name="TIMING" val="|4"/>
</p:tagLst>
</file>

<file path=ppt/tags/tag3.xml><?xml version="1.0" encoding="utf-8"?>
<p:tagLst xmlns:a="http://schemas.openxmlformats.org/drawingml/2006/main" xmlns:r="http://schemas.openxmlformats.org/officeDocument/2006/relationships" xmlns:p="http://schemas.openxmlformats.org/presentationml/2006/main">
  <p:tag name="TIMING" val="|1.3|15.5|13.5|19.6|11.6|5.9|10.4|14.1|8.9"/>
</p:tagLst>
</file>

<file path=ppt/tags/tag4.xml><?xml version="1.0" encoding="utf-8"?>
<p:tagLst xmlns:a="http://schemas.openxmlformats.org/drawingml/2006/main" xmlns:r="http://schemas.openxmlformats.org/officeDocument/2006/relationships" xmlns:p="http://schemas.openxmlformats.org/presentationml/2006/main">
  <p:tag name="TIMING" val="|1.4"/>
</p:tagLst>
</file>

<file path=ppt/tags/tag5.xml><?xml version="1.0" encoding="utf-8"?>
<p:tagLst xmlns:a="http://schemas.openxmlformats.org/drawingml/2006/main" xmlns:r="http://schemas.openxmlformats.org/officeDocument/2006/relationships" xmlns:p="http://schemas.openxmlformats.org/presentationml/2006/main">
  <p:tag name="TIMING" val="|0.8|4.3|8"/>
</p:tagLst>
</file>

<file path=ppt/tags/tag6.xml><?xml version="1.0" encoding="utf-8"?>
<p:tagLst xmlns:a="http://schemas.openxmlformats.org/drawingml/2006/main" xmlns:r="http://schemas.openxmlformats.org/officeDocument/2006/relationships" xmlns:p="http://schemas.openxmlformats.org/presentationml/2006/main">
  <p:tag name="TIMING" val="|9.1|0.9|0.9|0.9|1.2"/>
</p:tagLst>
</file>

<file path=ppt/tags/tag7.xml><?xml version="1.0" encoding="utf-8"?>
<p:tagLst xmlns:a="http://schemas.openxmlformats.org/drawingml/2006/main" xmlns:r="http://schemas.openxmlformats.org/officeDocument/2006/relationships" xmlns:p="http://schemas.openxmlformats.org/presentationml/2006/main">
  <p:tag name="TIMING" val="|1.1|18.2|8"/>
</p:tagLst>
</file>

<file path=ppt/tags/tag8.xml><?xml version="1.0" encoding="utf-8"?>
<p:tagLst xmlns:a="http://schemas.openxmlformats.org/drawingml/2006/main" xmlns:r="http://schemas.openxmlformats.org/officeDocument/2006/relationships" xmlns:p="http://schemas.openxmlformats.org/presentationml/2006/main">
  <p:tag name="TIMING" val="|0.9|12.8|15.4"/>
</p:tagLst>
</file>

<file path=ppt/tags/tag9.xml><?xml version="1.0" encoding="utf-8"?>
<p:tagLst xmlns:a="http://schemas.openxmlformats.org/drawingml/2006/main" xmlns:r="http://schemas.openxmlformats.org/officeDocument/2006/relationships" xmlns:p="http://schemas.openxmlformats.org/presentationml/2006/main">
  <p:tag name="TIMING" val="|0.9|14.1"/>
</p:tagLst>
</file>

<file path=ppt/theme/theme1.xml><?xml version="1.0" encoding="utf-8"?>
<a:theme xmlns:a="http://schemas.openxmlformats.org/drawingml/2006/main" name="Default Design">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1"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1"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146</TotalTime>
  <Words>191</Words>
  <Application>Microsoft Office PowerPoint</Application>
  <PresentationFormat>Widescreen</PresentationFormat>
  <Paragraphs>16</Paragraphs>
  <Slides>13</Slides>
  <Notes>0</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Arial Rounded MT Bold</vt:lpstr>
      <vt:lpstr>Calibri</vt:lpstr>
      <vt:lpstr>Comic Sans MS</vt:lpstr>
      <vt:lpstr>Impact</vt:lpstr>
      <vt:lpstr>Default Design</vt:lpstr>
      <vt:lpstr>     </vt:lpstr>
      <vt:lpstr>How are you feeling?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all goes to show that  when everyone works TOGETHER, we can do things that you can’t do all by yourself! </vt:lpstr>
      <vt:lpstr>PowerPoint Presentation</vt:lpstr>
      <vt:lpstr>Pause for Thought…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 Pete</dc:creator>
  <cp:lastModifiedBy>Allen Pete</cp:lastModifiedBy>
  <cp:revision>15</cp:revision>
  <dcterms:created xsi:type="dcterms:W3CDTF">2021-01-17T14:35:36Z</dcterms:created>
  <dcterms:modified xsi:type="dcterms:W3CDTF">2021-01-20T14:52:39Z</dcterms:modified>
</cp:coreProperties>
</file>